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9" r:id="rId2"/>
  </p:sldMasterIdLst>
  <p:notesMasterIdLst>
    <p:notesMasterId r:id="rId31"/>
  </p:notesMasterIdLst>
  <p:sldIdLst>
    <p:sldId id="256" r:id="rId3"/>
    <p:sldId id="278" r:id="rId4"/>
    <p:sldId id="284" r:id="rId5"/>
    <p:sldId id="287" r:id="rId6"/>
    <p:sldId id="258" r:id="rId7"/>
    <p:sldId id="257" r:id="rId8"/>
    <p:sldId id="280" r:id="rId9"/>
    <p:sldId id="281" r:id="rId10"/>
    <p:sldId id="282" r:id="rId11"/>
    <p:sldId id="283" r:id="rId12"/>
    <p:sldId id="285" r:id="rId13"/>
    <p:sldId id="259" r:id="rId14"/>
    <p:sldId id="286" r:id="rId15"/>
    <p:sldId id="260" r:id="rId16"/>
    <p:sldId id="263" r:id="rId17"/>
    <p:sldId id="264" r:id="rId18"/>
    <p:sldId id="265" r:id="rId19"/>
    <p:sldId id="268" r:id="rId20"/>
    <p:sldId id="266" r:id="rId21"/>
    <p:sldId id="272" r:id="rId22"/>
    <p:sldId id="267" r:id="rId23"/>
    <p:sldId id="277" r:id="rId24"/>
    <p:sldId id="269" r:id="rId25"/>
    <p:sldId id="270" r:id="rId26"/>
    <p:sldId id="271" r:id="rId27"/>
    <p:sldId id="275" r:id="rId28"/>
    <p:sldId id="273" r:id="rId29"/>
    <p:sldId id="276" r:id="rId30"/>
  </p:sldIdLst>
  <p:sldSz cx="12192000" cy="68580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4C7543-D10D-469B-B5AB-F22831501BDC}" type="doc">
      <dgm:prSet loTypeId="urn:microsoft.com/office/officeart/2016/7/layout/BasicLinearProcessNumbered" loCatId="process" qsTypeId="urn:microsoft.com/office/officeart/2005/8/quickstyle/simple4" qsCatId="simple" csTypeId="urn:microsoft.com/office/officeart/2005/8/colors/ColorSchemeForSuggestions" csCatId="other"/>
      <dgm:spPr/>
      <dgm:t>
        <a:bodyPr/>
        <a:lstStyle/>
        <a:p>
          <a:endParaRPr lang="en-US"/>
        </a:p>
      </dgm:t>
    </dgm:pt>
    <dgm:pt modelId="{12B480A3-75D2-479E-9F6D-0AFEA6F78646}">
      <dgm:prSet/>
      <dgm:spPr/>
      <dgm:t>
        <a:bodyPr/>
        <a:lstStyle/>
        <a:p>
          <a:r>
            <a:rPr lang="en-US"/>
            <a:t>Counseling</a:t>
          </a:r>
        </a:p>
      </dgm:t>
    </dgm:pt>
    <dgm:pt modelId="{44002D93-FF83-41B5-A64A-E229B6F32649}" type="parTrans" cxnId="{E3E0F0D9-C10F-4E16-A9BF-62F47F5E4B9A}">
      <dgm:prSet/>
      <dgm:spPr/>
      <dgm:t>
        <a:bodyPr/>
        <a:lstStyle/>
        <a:p>
          <a:endParaRPr lang="en-US"/>
        </a:p>
      </dgm:t>
    </dgm:pt>
    <dgm:pt modelId="{6B95ACB0-79BA-4551-BF6A-5B07A8501748}" type="sibTrans" cxnId="{E3E0F0D9-C10F-4E16-A9BF-62F47F5E4B9A}">
      <dgm:prSet phldrT="1" phldr="0"/>
      <dgm:spPr/>
      <dgm:t>
        <a:bodyPr/>
        <a:lstStyle/>
        <a:p>
          <a:r>
            <a:rPr lang="en-US"/>
            <a:t>1</a:t>
          </a:r>
        </a:p>
      </dgm:t>
    </dgm:pt>
    <dgm:pt modelId="{9B56ECF0-DBF2-4A8D-93E1-5543B761CA85}">
      <dgm:prSet/>
      <dgm:spPr/>
      <dgm:t>
        <a:bodyPr/>
        <a:lstStyle/>
        <a:p>
          <a:r>
            <a:rPr lang="en-US"/>
            <a:t>Victims and their children</a:t>
          </a:r>
        </a:p>
      </dgm:t>
    </dgm:pt>
    <dgm:pt modelId="{6AAD2D45-0F0F-4F80-8025-34F82367F11C}" type="parTrans" cxnId="{6690888A-83E8-4769-A3BF-4F1D2C5ADB86}">
      <dgm:prSet/>
      <dgm:spPr/>
      <dgm:t>
        <a:bodyPr/>
        <a:lstStyle/>
        <a:p>
          <a:endParaRPr lang="en-US"/>
        </a:p>
      </dgm:t>
    </dgm:pt>
    <dgm:pt modelId="{1272FD8D-E0D6-4C69-895D-9B5B8090D3A4}" type="sibTrans" cxnId="{6690888A-83E8-4769-A3BF-4F1D2C5ADB86}">
      <dgm:prSet/>
      <dgm:spPr/>
      <dgm:t>
        <a:bodyPr/>
        <a:lstStyle/>
        <a:p>
          <a:endParaRPr lang="en-US"/>
        </a:p>
      </dgm:t>
    </dgm:pt>
    <dgm:pt modelId="{25EC246E-3C8E-4DA1-AC65-B73C17426F27}">
      <dgm:prSet/>
      <dgm:spPr/>
      <dgm:t>
        <a:bodyPr/>
        <a:lstStyle/>
        <a:p>
          <a:r>
            <a:rPr lang="en-US"/>
            <a:t>Teens affected by domestic and/or dating violence</a:t>
          </a:r>
        </a:p>
      </dgm:t>
    </dgm:pt>
    <dgm:pt modelId="{825C15A3-F2E4-4C63-96F9-C424DCD4BBF0}" type="parTrans" cxnId="{34714996-5FA7-49AE-BAB0-367AD2924CA8}">
      <dgm:prSet/>
      <dgm:spPr/>
      <dgm:t>
        <a:bodyPr/>
        <a:lstStyle/>
        <a:p>
          <a:endParaRPr lang="en-US"/>
        </a:p>
      </dgm:t>
    </dgm:pt>
    <dgm:pt modelId="{9868DA20-8D5D-4475-97A8-7DE2E0AE3802}" type="sibTrans" cxnId="{34714996-5FA7-49AE-BAB0-367AD2924CA8}">
      <dgm:prSet/>
      <dgm:spPr/>
      <dgm:t>
        <a:bodyPr/>
        <a:lstStyle/>
        <a:p>
          <a:endParaRPr lang="en-US"/>
        </a:p>
      </dgm:t>
    </dgm:pt>
    <dgm:pt modelId="{7060DB88-BB77-46DC-A645-C32DFF99B1A5}">
      <dgm:prSet/>
      <dgm:spPr/>
      <dgm:t>
        <a:bodyPr/>
        <a:lstStyle/>
        <a:p>
          <a:r>
            <a:rPr lang="en-US"/>
            <a:t>In-school individual and group counseling </a:t>
          </a:r>
        </a:p>
      </dgm:t>
    </dgm:pt>
    <dgm:pt modelId="{CDBD0FB2-1A67-4CA9-9942-265D24EE35E4}" type="parTrans" cxnId="{800172A9-A518-4C8B-AA2E-3E3E38027202}">
      <dgm:prSet/>
      <dgm:spPr/>
      <dgm:t>
        <a:bodyPr/>
        <a:lstStyle/>
        <a:p>
          <a:endParaRPr lang="en-US"/>
        </a:p>
      </dgm:t>
    </dgm:pt>
    <dgm:pt modelId="{35A84922-BC31-4297-98AF-E2D9BADE91C8}" type="sibTrans" cxnId="{800172A9-A518-4C8B-AA2E-3E3E38027202}">
      <dgm:prSet/>
      <dgm:spPr/>
      <dgm:t>
        <a:bodyPr/>
        <a:lstStyle/>
        <a:p>
          <a:endParaRPr lang="en-US"/>
        </a:p>
      </dgm:t>
    </dgm:pt>
    <dgm:pt modelId="{5DDD266B-A5B4-49B6-9812-59F82B8B46B9}">
      <dgm:prSet/>
      <dgm:spPr/>
      <dgm:t>
        <a:bodyPr/>
        <a:lstStyle/>
        <a:p>
          <a:r>
            <a:rPr lang="en-US"/>
            <a:t>Legal Services</a:t>
          </a:r>
        </a:p>
      </dgm:t>
    </dgm:pt>
    <dgm:pt modelId="{377411C7-711B-4110-AE23-60145BB0CDCA}" type="parTrans" cxnId="{EB0BDE8F-4E46-45A2-B5CC-34650C2F38F4}">
      <dgm:prSet/>
      <dgm:spPr/>
      <dgm:t>
        <a:bodyPr/>
        <a:lstStyle/>
        <a:p>
          <a:endParaRPr lang="en-US"/>
        </a:p>
      </dgm:t>
    </dgm:pt>
    <dgm:pt modelId="{A7E0108F-0416-449A-941B-E8CF97DE04D7}" type="sibTrans" cxnId="{EB0BDE8F-4E46-45A2-B5CC-34650C2F38F4}">
      <dgm:prSet phldrT="2" phldr="0"/>
      <dgm:spPr/>
      <dgm:t>
        <a:bodyPr/>
        <a:lstStyle/>
        <a:p>
          <a:r>
            <a:rPr lang="en-US"/>
            <a:t>2</a:t>
          </a:r>
        </a:p>
      </dgm:t>
    </dgm:pt>
    <dgm:pt modelId="{71F715B1-E723-46A0-A11F-3E452E603827}">
      <dgm:prSet/>
      <dgm:spPr/>
      <dgm:t>
        <a:bodyPr/>
        <a:lstStyle/>
        <a:p>
          <a:r>
            <a:rPr lang="en-US"/>
            <a:t>Orders of protection</a:t>
          </a:r>
        </a:p>
      </dgm:t>
    </dgm:pt>
    <dgm:pt modelId="{E9D65ECB-705E-431B-BC15-E0134CA1BE65}" type="parTrans" cxnId="{29F274F4-6409-4783-8A84-A7191F32EA6F}">
      <dgm:prSet/>
      <dgm:spPr/>
      <dgm:t>
        <a:bodyPr/>
        <a:lstStyle/>
        <a:p>
          <a:endParaRPr lang="en-US"/>
        </a:p>
      </dgm:t>
    </dgm:pt>
    <dgm:pt modelId="{E52E87F0-CEC9-463C-8F39-31BF2D702F17}" type="sibTrans" cxnId="{29F274F4-6409-4783-8A84-A7191F32EA6F}">
      <dgm:prSet/>
      <dgm:spPr/>
      <dgm:t>
        <a:bodyPr/>
        <a:lstStyle/>
        <a:p>
          <a:endParaRPr lang="en-US"/>
        </a:p>
      </dgm:t>
    </dgm:pt>
    <dgm:pt modelId="{23F96C90-4C17-43E4-ADEE-4039E9CE859E}">
      <dgm:prSet/>
      <dgm:spPr/>
      <dgm:t>
        <a:bodyPr/>
        <a:lstStyle/>
        <a:p>
          <a:r>
            <a:rPr lang="en-US"/>
            <a:t>No contact orders</a:t>
          </a:r>
        </a:p>
      </dgm:t>
    </dgm:pt>
    <dgm:pt modelId="{C443D20C-282D-4ADE-95E3-49689821827D}" type="parTrans" cxnId="{B47FE545-431A-4932-863D-D42A56AC5F0D}">
      <dgm:prSet/>
      <dgm:spPr/>
      <dgm:t>
        <a:bodyPr/>
        <a:lstStyle/>
        <a:p>
          <a:endParaRPr lang="en-US"/>
        </a:p>
      </dgm:t>
    </dgm:pt>
    <dgm:pt modelId="{F1F80753-794F-404D-ADCE-0E86E14DB62B}" type="sibTrans" cxnId="{B47FE545-431A-4932-863D-D42A56AC5F0D}">
      <dgm:prSet/>
      <dgm:spPr/>
      <dgm:t>
        <a:bodyPr/>
        <a:lstStyle/>
        <a:p>
          <a:endParaRPr lang="en-US"/>
        </a:p>
      </dgm:t>
    </dgm:pt>
    <dgm:pt modelId="{2F166ADC-0E79-4C3F-9D15-DBC3BCFBD7DD}">
      <dgm:prSet/>
      <dgm:spPr/>
      <dgm:t>
        <a:bodyPr/>
        <a:lstStyle/>
        <a:p>
          <a:r>
            <a:rPr lang="en-US"/>
            <a:t>VAWA &amp; U-Visa</a:t>
          </a:r>
        </a:p>
      </dgm:t>
    </dgm:pt>
    <dgm:pt modelId="{8BEDA1D1-9B8C-4143-855B-7B97DD62FAB9}" type="parTrans" cxnId="{248962BB-9BC7-41CD-9041-6584EF60D272}">
      <dgm:prSet/>
      <dgm:spPr/>
      <dgm:t>
        <a:bodyPr/>
        <a:lstStyle/>
        <a:p>
          <a:endParaRPr lang="en-US"/>
        </a:p>
      </dgm:t>
    </dgm:pt>
    <dgm:pt modelId="{713FEA2B-C0CF-4F9D-90F9-3E99E03E2976}" type="sibTrans" cxnId="{248962BB-9BC7-41CD-9041-6584EF60D272}">
      <dgm:prSet/>
      <dgm:spPr/>
      <dgm:t>
        <a:bodyPr/>
        <a:lstStyle/>
        <a:p>
          <a:endParaRPr lang="en-US"/>
        </a:p>
      </dgm:t>
    </dgm:pt>
    <dgm:pt modelId="{88BC352D-7918-453D-82D0-9142292023AB}">
      <dgm:prSet/>
      <dgm:spPr/>
      <dgm:t>
        <a:bodyPr/>
        <a:lstStyle/>
        <a:p>
          <a:r>
            <a:rPr lang="en-US"/>
            <a:t>Divorce &amp; Custody</a:t>
          </a:r>
        </a:p>
      </dgm:t>
    </dgm:pt>
    <dgm:pt modelId="{8DA65BD7-AB7B-4DF7-AE7C-E641298ECF28}" type="parTrans" cxnId="{CB1B35D2-6C64-4AAF-B8BA-AF2A6AC28168}">
      <dgm:prSet/>
      <dgm:spPr/>
      <dgm:t>
        <a:bodyPr/>
        <a:lstStyle/>
        <a:p>
          <a:endParaRPr lang="en-US"/>
        </a:p>
      </dgm:t>
    </dgm:pt>
    <dgm:pt modelId="{73531812-D0BF-46C1-A201-30D2C6D1D0D7}" type="sibTrans" cxnId="{CB1B35D2-6C64-4AAF-B8BA-AF2A6AC28168}">
      <dgm:prSet/>
      <dgm:spPr/>
      <dgm:t>
        <a:bodyPr/>
        <a:lstStyle/>
        <a:p>
          <a:endParaRPr lang="en-US"/>
        </a:p>
      </dgm:t>
    </dgm:pt>
    <dgm:pt modelId="{23804B05-7A2A-4E98-A431-A1AC24F0232E}">
      <dgm:prSet/>
      <dgm:spPr/>
      <dgm:t>
        <a:bodyPr/>
        <a:lstStyle/>
        <a:p>
          <a:r>
            <a:rPr lang="en-US"/>
            <a:t>Court advocacy</a:t>
          </a:r>
        </a:p>
      </dgm:t>
    </dgm:pt>
    <dgm:pt modelId="{F12414F7-9EFB-40A5-93F8-227ECED3187A}" type="parTrans" cxnId="{4F3EEDEF-8A36-459B-803D-DF4B840B487B}">
      <dgm:prSet/>
      <dgm:spPr/>
      <dgm:t>
        <a:bodyPr/>
        <a:lstStyle/>
        <a:p>
          <a:endParaRPr lang="en-US"/>
        </a:p>
      </dgm:t>
    </dgm:pt>
    <dgm:pt modelId="{002A4383-AD2D-41A4-9033-B6ADBFFA437E}" type="sibTrans" cxnId="{4F3EEDEF-8A36-459B-803D-DF4B840B487B}">
      <dgm:prSet/>
      <dgm:spPr/>
      <dgm:t>
        <a:bodyPr/>
        <a:lstStyle/>
        <a:p>
          <a:endParaRPr lang="en-US"/>
        </a:p>
      </dgm:t>
    </dgm:pt>
    <dgm:pt modelId="{B1C2B25C-7AA8-4C95-976F-6D645664C1DC}">
      <dgm:prSet/>
      <dgm:spPr/>
      <dgm:t>
        <a:bodyPr/>
        <a:lstStyle/>
        <a:p>
          <a:r>
            <a:rPr lang="en-US"/>
            <a:t>Outreach &amp; Prevention</a:t>
          </a:r>
        </a:p>
      </dgm:t>
    </dgm:pt>
    <dgm:pt modelId="{A4349BE7-B26B-4DAF-83BA-82E488A40707}" type="parTrans" cxnId="{AE9B9FD4-C190-48CB-81A7-B12F89A0B6D7}">
      <dgm:prSet/>
      <dgm:spPr/>
      <dgm:t>
        <a:bodyPr/>
        <a:lstStyle/>
        <a:p>
          <a:endParaRPr lang="en-US"/>
        </a:p>
      </dgm:t>
    </dgm:pt>
    <dgm:pt modelId="{694240A9-CBE9-40FC-99D2-9AA874917FDC}" type="sibTrans" cxnId="{AE9B9FD4-C190-48CB-81A7-B12F89A0B6D7}">
      <dgm:prSet phldrT="3" phldr="0"/>
      <dgm:spPr/>
      <dgm:t>
        <a:bodyPr/>
        <a:lstStyle/>
        <a:p>
          <a:r>
            <a:rPr lang="en-US"/>
            <a:t>3</a:t>
          </a:r>
        </a:p>
      </dgm:t>
    </dgm:pt>
    <dgm:pt modelId="{17A7B796-CF98-4314-AB1B-BBC13E707CAB}">
      <dgm:prSet/>
      <dgm:spPr/>
      <dgm:t>
        <a:bodyPr/>
        <a:lstStyle/>
        <a:p>
          <a:r>
            <a:rPr lang="en-US"/>
            <a:t>Community based support groups </a:t>
          </a:r>
        </a:p>
      </dgm:t>
    </dgm:pt>
    <dgm:pt modelId="{218EAFB1-BF4D-4CA9-A44C-3AFC4091331E}" type="parTrans" cxnId="{A40EDE09-1DF7-4F57-BF7F-1576AE0C053E}">
      <dgm:prSet/>
      <dgm:spPr/>
      <dgm:t>
        <a:bodyPr/>
        <a:lstStyle/>
        <a:p>
          <a:endParaRPr lang="en-US"/>
        </a:p>
      </dgm:t>
    </dgm:pt>
    <dgm:pt modelId="{FED18A91-E7B7-4109-872A-7A9D2AFFC8A1}" type="sibTrans" cxnId="{A40EDE09-1DF7-4F57-BF7F-1576AE0C053E}">
      <dgm:prSet/>
      <dgm:spPr/>
      <dgm:t>
        <a:bodyPr/>
        <a:lstStyle/>
        <a:p>
          <a:endParaRPr lang="en-US"/>
        </a:p>
      </dgm:t>
    </dgm:pt>
    <dgm:pt modelId="{82A75F2B-0210-46D5-95DD-334367417B31}">
      <dgm:prSet/>
      <dgm:spPr/>
      <dgm:t>
        <a:bodyPr/>
        <a:lstStyle/>
        <a:p>
          <a:r>
            <a:rPr lang="en-US"/>
            <a:t>Professional Education</a:t>
          </a:r>
        </a:p>
      </dgm:t>
    </dgm:pt>
    <dgm:pt modelId="{B4416E70-8EF9-40CB-B238-C96127A7AADC}" type="parTrans" cxnId="{19A20B97-2926-4E0C-951E-4FE732422DD5}">
      <dgm:prSet/>
      <dgm:spPr/>
      <dgm:t>
        <a:bodyPr/>
        <a:lstStyle/>
        <a:p>
          <a:endParaRPr lang="en-US"/>
        </a:p>
      </dgm:t>
    </dgm:pt>
    <dgm:pt modelId="{C9EE5661-6974-4E31-ADCD-44EA9974EF77}" type="sibTrans" cxnId="{19A20B97-2926-4E0C-951E-4FE732422DD5}">
      <dgm:prSet/>
      <dgm:spPr/>
      <dgm:t>
        <a:bodyPr/>
        <a:lstStyle/>
        <a:p>
          <a:endParaRPr lang="en-US"/>
        </a:p>
      </dgm:t>
    </dgm:pt>
    <dgm:pt modelId="{75D959A2-2FE6-4304-B5EC-06AD19B80571}">
      <dgm:prSet/>
      <dgm:spPr/>
      <dgm:t>
        <a:bodyPr/>
        <a:lstStyle/>
        <a:p>
          <a:r>
            <a:rPr lang="en-US"/>
            <a:t>In-school group educational workshops</a:t>
          </a:r>
        </a:p>
      </dgm:t>
    </dgm:pt>
    <dgm:pt modelId="{7AB9A97B-74CF-4B39-8E8B-B5E71B59FBED}" type="parTrans" cxnId="{3E29A6E4-4499-4326-BCAF-7F49ABF3C14F}">
      <dgm:prSet/>
      <dgm:spPr/>
      <dgm:t>
        <a:bodyPr/>
        <a:lstStyle/>
        <a:p>
          <a:endParaRPr lang="en-US"/>
        </a:p>
      </dgm:t>
    </dgm:pt>
    <dgm:pt modelId="{4992283F-116A-40F5-B950-42AC73DFC2DE}" type="sibTrans" cxnId="{3E29A6E4-4499-4326-BCAF-7F49ABF3C14F}">
      <dgm:prSet/>
      <dgm:spPr/>
      <dgm:t>
        <a:bodyPr/>
        <a:lstStyle/>
        <a:p>
          <a:endParaRPr lang="en-US"/>
        </a:p>
      </dgm:t>
    </dgm:pt>
    <dgm:pt modelId="{7DE238FA-BA90-446C-9DC0-9B21C49B28DE}" type="pres">
      <dgm:prSet presAssocID="{C74C7543-D10D-469B-B5AB-F22831501BDC}" presName="Name0" presStyleCnt="0">
        <dgm:presLayoutVars>
          <dgm:animLvl val="lvl"/>
          <dgm:resizeHandles val="exact"/>
        </dgm:presLayoutVars>
      </dgm:prSet>
      <dgm:spPr/>
      <dgm:t>
        <a:bodyPr/>
        <a:lstStyle/>
        <a:p>
          <a:endParaRPr lang="en-US"/>
        </a:p>
      </dgm:t>
    </dgm:pt>
    <dgm:pt modelId="{66C416CE-A8EC-4717-BAF7-87FD3FD7E3C6}" type="pres">
      <dgm:prSet presAssocID="{12B480A3-75D2-479E-9F6D-0AFEA6F78646}" presName="compositeNode" presStyleCnt="0">
        <dgm:presLayoutVars>
          <dgm:bulletEnabled val="1"/>
        </dgm:presLayoutVars>
      </dgm:prSet>
      <dgm:spPr/>
    </dgm:pt>
    <dgm:pt modelId="{01F758EA-890C-48F0-9F2B-8A9C753D4637}" type="pres">
      <dgm:prSet presAssocID="{12B480A3-75D2-479E-9F6D-0AFEA6F78646}" presName="bgRect" presStyleLbl="bgAccFollowNode1" presStyleIdx="0" presStyleCnt="3"/>
      <dgm:spPr/>
      <dgm:t>
        <a:bodyPr/>
        <a:lstStyle/>
        <a:p>
          <a:endParaRPr lang="en-US"/>
        </a:p>
      </dgm:t>
    </dgm:pt>
    <dgm:pt modelId="{E0F338BA-6EDC-405C-A903-876504B8DC22}" type="pres">
      <dgm:prSet presAssocID="{6B95ACB0-79BA-4551-BF6A-5B07A8501748}" presName="sibTransNodeCircle" presStyleLbl="alignNode1" presStyleIdx="0" presStyleCnt="6">
        <dgm:presLayoutVars>
          <dgm:chMax val="0"/>
          <dgm:bulletEnabled/>
        </dgm:presLayoutVars>
      </dgm:prSet>
      <dgm:spPr/>
      <dgm:t>
        <a:bodyPr/>
        <a:lstStyle/>
        <a:p>
          <a:endParaRPr lang="en-US"/>
        </a:p>
      </dgm:t>
    </dgm:pt>
    <dgm:pt modelId="{739EE8CC-EBA4-43E9-8071-C8E072A70645}" type="pres">
      <dgm:prSet presAssocID="{12B480A3-75D2-479E-9F6D-0AFEA6F78646}" presName="bottomLine" presStyleLbl="alignNode1" presStyleIdx="1" presStyleCnt="6">
        <dgm:presLayoutVars/>
      </dgm:prSet>
      <dgm:spPr/>
    </dgm:pt>
    <dgm:pt modelId="{C6AE2CBB-F955-4A9C-BD14-2049A1E73520}" type="pres">
      <dgm:prSet presAssocID="{12B480A3-75D2-479E-9F6D-0AFEA6F78646}" presName="nodeText" presStyleLbl="bgAccFollowNode1" presStyleIdx="0" presStyleCnt="3">
        <dgm:presLayoutVars>
          <dgm:bulletEnabled val="1"/>
        </dgm:presLayoutVars>
      </dgm:prSet>
      <dgm:spPr/>
      <dgm:t>
        <a:bodyPr/>
        <a:lstStyle/>
        <a:p>
          <a:endParaRPr lang="en-US"/>
        </a:p>
      </dgm:t>
    </dgm:pt>
    <dgm:pt modelId="{F2A5CE6A-9187-42FB-AC67-F923254E6A11}" type="pres">
      <dgm:prSet presAssocID="{6B95ACB0-79BA-4551-BF6A-5B07A8501748}" presName="sibTrans" presStyleCnt="0"/>
      <dgm:spPr/>
    </dgm:pt>
    <dgm:pt modelId="{80D7B3D3-41DF-4E17-90DC-4E6A8E066C0D}" type="pres">
      <dgm:prSet presAssocID="{5DDD266B-A5B4-49B6-9812-59F82B8B46B9}" presName="compositeNode" presStyleCnt="0">
        <dgm:presLayoutVars>
          <dgm:bulletEnabled val="1"/>
        </dgm:presLayoutVars>
      </dgm:prSet>
      <dgm:spPr/>
    </dgm:pt>
    <dgm:pt modelId="{F7485024-5562-4360-B93F-AF097812B51E}" type="pres">
      <dgm:prSet presAssocID="{5DDD266B-A5B4-49B6-9812-59F82B8B46B9}" presName="bgRect" presStyleLbl="bgAccFollowNode1" presStyleIdx="1" presStyleCnt="3"/>
      <dgm:spPr/>
      <dgm:t>
        <a:bodyPr/>
        <a:lstStyle/>
        <a:p>
          <a:endParaRPr lang="en-US"/>
        </a:p>
      </dgm:t>
    </dgm:pt>
    <dgm:pt modelId="{99705165-C021-4AB8-AAA3-2B612CBB89A8}" type="pres">
      <dgm:prSet presAssocID="{A7E0108F-0416-449A-941B-E8CF97DE04D7}" presName="sibTransNodeCircle" presStyleLbl="alignNode1" presStyleIdx="2" presStyleCnt="6">
        <dgm:presLayoutVars>
          <dgm:chMax val="0"/>
          <dgm:bulletEnabled/>
        </dgm:presLayoutVars>
      </dgm:prSet>
      <dgm:spPr/>
      <dgm:t>
        <a:bodyPr/>
        <a:lstStyle/>
        <a:p>
          <a:endParaRPr lang="en-US"/>
        </a:p>
      </dgm:t>
    </dgm:pt>
    <dgm:pt modelId="{B41FAFC1-5B9A-4954-ADEC-B477652DA0D6}" type="pres">
      <dgm:prSet presAssocID="{5DDD266B-A5B4-49B6-9812-59F82B8B46B9}" presName="bottomLine" presStyleLbl="alignNode1" presStyleIdx="3" presStyleCnt="6">
        <dgm:presLayoutVars/>
      </dgm:prSet>
      <dgm:spPr/>
    </dgm:pt>
    <dgm:pt modelId="{7826459B-ED31-490C-812F-A51CB71FF6D9}" type="pres">
      <dgm:prSet presAssocID="{5DDD266B-A5B4-49B6-9812-59F82B8B46B9}" presName="nodeText" presStyleLbl="bgAccFollowNode1" presStyleIdx="1" presStyleCnt="3">
        <dgm:presLayoutVars>
          <dgm:bulletEnabled val="1"/>
        </dgm:presLayoutVars>
      </dgm:prSet>
      <dgm:spPr/>
      <dgm:t>
        <a:bodyPr/>
        <a:lstStyle/>
        <a:p>
          <a:endParaRPr lang="en-US"/>
        </a:p>
      </dgm:t>
    </dgm:pt>
    <dgm:pt modelId="{1FA35E1F-BC27-404C-AE12-BC1D8179DB60}" type="pres">
      <dgm:prSet presAssocID="{A7E0108F-0416-449A-941B-E8CF97DE04D7}" presName="sibTrans" presStyleCnt="0"/>
      <dgm:spPr/>
    </dgm:pt>
    <dgm:pt modelId="{DD366031-FF36-4D7C-A464-0CA28027B3C5}" type="pres">
      <dgm:prSet presAssocID="{B1C2B25C-7AA8-4C95-976F-6D645664C1DC}" presName="compositeNode" presStyleCnt="0">
        <dgm:presLayoutVars>
          <dgm:bulletEnabled val="1"/>
        </dgm:presLayoutVars>
      </dgm:prSet>
      <dgm:spPr/>
    </dgm:pt>
    <dgm:pt modelId="{18AD8492-53E0-4F9B-A42F-A7148D7D7191}" type="pres">
      <dgm:prSet presAssocID="{B1C2B25C-7AA8-4C95-976F-6D645664C1DC}" presName="bgRect" presStyleLbl="bgAccFollowNode1" presStyleIdx="2" presStyleCnt="3"/>
      <dgm:spPr/>
      <dgm:t>
        <a:bodyPr/>
        <a:lstStyle/>
        <a:p>
          <a:endParaRPr lang="en-US"/>
        </a:p>
      </dgm:t>
    </dgm:pt>
    <dgm:pt modelId="{4E6E666F-FF5B-4138-9653-121B5C065BD4}" type="pres">
      <dgm:prSet presAssocID="{694240A9-CBE9-40FC-99D2-9AA874917FDC}" presName="sibTransNodeCircle" presStyleLbl="alignNode1" presStyleIdx="4" presStyleCnt="6">
        <dgm:presLayoutVars>
          <dgm:chMax val="0"/>
          <dgm:bulletEnabled/>
        </dgm:presLayoutVars>
      </dgm:prSet>
      <dgm:spPr/>
      <dgm:t>
        <a:bodyPr/>
        <a:lstStyle/>
        <a:p>
          <a:endParaRPr lang="en-US"/>
        </a:p>
      </dgm:t>
    </dgm:pt>
    <dgm:pt modelId="{3C6928CD-5469-457C-902E-8E1B96508777}" type="pres">
      <dgm:prSet presAssocID="{B1C2B25C-7AA8-4C95-976F-6D645664C1DC}" presName="bottomLine" presStyleLbl="alignNode1" presStyleIdx="5" presStyleCnt="6">
        <dgm:presLayoutVars/>
      </dgm:prSet>
      <dgm:spPr/>
    </dgm:pt>
    <dgm:pt modelId="{767F8DF2-4A1C-4400-89D7-1097B9E0B000}" type="pres">
      <dgm:prSet presAssocID="{B1C2B25C-7AA8-4C95-976F-6D645664C1DC}" presName="nodeText" presStyleLbl="bgAccFollowNode1" presStyleIdx="2" presStyleCnt="3">
        <dgm:presLayoutVars>
          <dgm:bulletEnabled val="1"/>
        </dgm:presLayoutVars>
      </dgm:prSet>
      <dgm:spPr/>
      <dgm:t>
        <a:bodyPr/>
        <a:lstStyle/>
        <a:p>
          <a:endParaRPr lang="en-US"/>
        </a:p>
      </dgm:t>
    </dgm:pt>
  </dgm:ptLst>
  <dgm:cxnLst>
    <dgm:cxn modelId="{D73868D6-70F2-43B4-920C-5E2E273391EB}" type="presOf" srcId="{694240A9-CBE9-40FC-99D2-9AA874917FDC}" destId="{4E6E666F-FF5B-4138-9653-121B5C065BD4}" srcOrd="0" destOrd="0" presId="urn:microsoft.com/office/officeart/2016/7/layout/BasicLinearProcessNumbered"/>
    <dgm:cxn modelId="{C962CECF-06C3-4B8D-B344-7DF5D0A4FEAC}" type="presOf" srcId="{82A75F2B-0210-46D5-95DD-334367417B31}" destId="{767F8DF2-4A1C-4400-89D7-1097B9E0B000}" srcOrd="0" destOrd="2" presId="urn:microsoft.com/office/officeart/2016/7/layout/BasicLinearProcessNumbered"/>
    <dgm:cxn modelId="{CB1B35D2-6C64-4AAF-B8BA-AF2A6AC28168}" srcId="{5DDD266B-A5B4-49B6-9812-59F82B8B46B9}" destId="{88BC352D-7918-453D-82D0-9142292023AB}" srcOrd="3" destOrd="0" parTransId="{8DA65BD7-AB7B-4DF7-AE7C-E641298ECF28}" sibTransId="{73531812-D0BF-46C1-A201-30D2C6D1D0D7}"/>
    <dgm:cxn modelId="{800172A9-A518-4C8B-AA2E-3E3E38027202}" srcId="{12B480A3-75D2-479E-9F6D-0AFEA6F78646}" destId="{7060DB88-BB77-46DC-A645-C32DFF99B1A5}" srcOrd="2" destOrd="0" parTransId="{CDBD0FB2-1A67-4CA9-9942-265D24EE35E4}" sibTransId="{35A84922-BC31-4297-98AF-E2D9BADE91C8}"/>
    <dgm:cxn modelId="{19A20B97-2926-4E0C-951E-4FE732422DD5}" srcId="{B1C2B25C-7AA8-4C95-976F-6D645664C1DC}" destId="{82A75F2B-0210-46D5-95DD-334367417B31}" srcOrd="1" destOrd="0" parTransId="{B4416E70-8EF9-40CB-B238-C96127A7AADC}" sibTransId="{C9EE5661-6974-4E31-ADCD-44EA9974EF77}"/>
    <dgm:cxn modelId="{4F3EEDEF-8A36-459B-803D-DF4B840B487B}" srcId="{5DDD266B-A5B4-49B6-9812-59F82B8B46B9}" destId="{23804B05-7A2A-4E98-A431-A1AC24F0232E}" srcOrd="4" destOrd="0" parTransId="{F12414F7-9EFB-40A5-93F8-227ECED3187A}" sibTransId="{002A4383-AD2D-41A4-9033-B6ADBFFA437E}"/>
    <dgm:cxn modelId="{B47FE545-431A-4932-863D-D42A56AC5F0D}" srcId="{5DDD266B-A5B4-49B6-9812-59F82B8B46B9}" destId="{23F96C90-4C17-43E4-ADEE-4039E9CE859E}" srcOrd="1" destOrd="0" parTransId="{C443D20C-282D-4ADE-95E3-49689821827D}" sibTransId="{F1F80753-794F-404D-ADCE-0E86E14DB62B}"/>
    <dgm:cxn modelId="{3E29A6E4-4499-4326-BCAF-7F49ABF3C14F}" srcId="{B1C2B25C-7AA8-4C95-976F-6D645664C1DC}" destId="{75D959A2-2FE6-4304-B5EC-06AD19B80571}" srcOrd="2" destOrd="0" parTransId="{7AB9A97B-74CF-4B39-8E8B-B5E71B59FBED}" sibTransId="{4992283F-116A-40F5-B950-42AC73DFC2DE}"/>
    <dgm:cxn modelId="{B0F6BD24-FB4D-4A4F-A917-343609D71273}" type="presOf" srcId="{23804B05-7A2A-4E98-A431-A1AC24F0232E}" destId="{7826459B-ED31-490C-812F-A51CB71FF6D9}" srcOrd="0" destOrd="5" presId="urn:microsoft.com/office/officeart/2016/7/layout/BasicLinearProcessNumbered"/>
    <dgm:cxn modelId="{A40EDE09-1DF7-4F57-BF7F-1576AE0C053E}" srcId="{B1C2B25C-7AA8-4C95-976F-6D645664C1DC}" destId="{17A7B796-CF98-4314-AB1B-BBC13E707CAB}" srcOrd="0" destOrd="0" parTransId="{218EAFB1-BF4D-4CA9-A44C-3AFC4091331E}" sibTransId="{FED18A91-E7B7-4109-872A-7A9D2AFFC8A1}"/>
    <dgm:cxn modelId="{997ED4AD-A94B-4C5E-9E69-B5AEDE378063}" type="presOf" srcId="{23F96C90-4C17-43E4-ADEE-4039E9CE859E}" destId="{7826459B-ED31-490C-812F-A51CB71FF6D9}" srcOrd="0" destOrd="2" presId="urn:microsoft.com/office/officeart/2016/7/layout/BasicLinearProcessNumbered"/>
    <dgm:cxn modelId="{248962BB-9BC7-41CD-9041-6584EF60D272}" srcId="{5DDD266B-A5B4-49B6-9812-59F82B8B46B9}" destId="{2F166ADC-0E79-4C3F-9D15-DBC3BCFBD7DD}" srcOrd="2" destOrd="0" parTransId="{8BEDA1D1-9B8C-4143-855B-7B97DD62FAB9}" sibTransId="{713FEA2B-C0CF-4F9D-90F9-3E99E03E2976}"/>
    <dgm:cxn modelId="{9D3FB7B3-8D45-4E88-BB24-597F5E2F1E96}" type="presOf" srcId="{A7E0108F-0416-449A-941B-E8CF97DE04D7}" destId="{99705165-C021-4AB8-AAA3-2B612CBB89A8}" srcOrd="0" destOrd="0" presId="urn:microsoft.com/office/officeart/2016/7/layout/BasicLinearProcessNumbered"/>
    <dgm:cxn modelId="{E3E0F0D9-C10F-4E16-A9BF-62F47F5E4B9A}" srcId="{C74C7543-D10D-469B-B5AB-F22831501BDC}" destId="{12B480A3-75D2-479E-9F6D-0AFEA6F78646}" srcOrd="0" destOrd="0" parTransId="{44002D93-FF83-41B5-A64A-E229B6F32649}" sibTransId="{6B95ACB0-79BA-4551-BF6A-5B07A8501748}"/>
    <dgm:cxn modelId="{6D106BC7-C1C6-47ED-AA2B-7EA7FF512327}" type="presOf" srcId="{12B480A3-75D2-479E-9F6D-0AFEA6F78646}" destId="{C6AE2CBB-F955-4A9C-BD14-2049A1E73520}" srcOrd="1" destOrd="0" presId="urn:microsoft.com/office/officeart/2016/7/layout/BasicLinearProcessNumbered"/>
    <dgm:cxn modelId="{3C5846E4-F9FE-47AC-A31D-C04E984E1B35}" type="presOf" srcId="{2F166ADC-0E79-4C3F-9D15-DBC3BCFBD7DD}" destId="{7826459B-ED31-490C-812F-A51CB71FF6D9}" srcOrd="0" destOrd="3" presId="urn:microsoft.com/office/officeart/2016/7/layout/BasicLinearProcessNumbered"/>
    <dgm:cxn modelId="{29F274F4-6409-4783-8A84-A7191F32EA6F}" srcId="{5DDD266B-A5B4-49B6-9812-59F82B8B46B9}" destId="{71F715B1-E723-46A0-A11F-3E452E603827}" srcOrd="0" destOrd="0" parTransId="{E9D65ECB-705E-431B-BC15-E0134CA1BE65}" sibTransId="{E52E87F0-CEC9-463C-8F39-31BF2D702F17}"/>
    <dgm:cxn modelId="{F6CB7EB7-DE9F-4400-B35A-78BEBB8EDD2A}" type="presOf" srcId="{7060DB88-BB77-46DC-A645-C32DFF99B1A5}" destId="{C6AE2CBB-F955-4A9C-BD14-2049A1E73520}" srcOrd="0" destOrd="3" presId="urn:microsoft.com/office/officeart/2016/7/layout/BasicLinearProcessNumbered"/>
    <dgm:cxn modelId="{F76A3FD7-B828-4C1A-B8EF-41C7DBCAC0E2}" type="presOf" srcId="{75D959A2-2FE6-4304-B5EC-06AD19B80571}" destId="{767F8DF2-4A1C-4400-89D7-1097B9E0B000}" srcOrd="0" destOrd="3" presId="urn:microsoft.com/office/officeart/2016/7/layout/BasicLinearProcessNumbered"/>
    <dgm:cxn modelId="{3C195969-25D3-4828-BF89-02BC4856F8A4}" type="presOf" srcId="{6B95ACB0-79BA-4551-BF6A-5B07A8501748}" destId="{E0F338BA-6EDC-405C-A903-876504B8DC22}" srcOrd="0" destOrd="0" presId="urn:microsoft.com/office/officeart/2016/7/layout/BasicLinearProcessNumbered"/>
    <dgm:cxn modelId="{B6F5483C-9061-458D-9CF2-B48B62BB7D6F}" type="presOf" srcId="{88BC352D-7918-453D-82D0-9142292023AB}" destId="{7826459B-ED31-490C-812F-A51CB71FF6D9}" srcOrd="0" destOrd="4" presId="urn:microsoft.com/office/officeart/2016/7/layout/BasicLinearProcessNumbered"/>
    <dgm:cxn modelId="{9C6C4DCD-E365-405C-BBF3-B88FCE257D45}" type="presOf" srcId="{17A7B796-CF98-4314-AB1B-BBC13E707CAB}" destId="{767F8DF2-4A1C-4400-89D7-1097B9E0B000}" srcOrd="0" destOrd="1" presId="urn:microsoft.com/office/officeart/2016/7/layout/BasicLinearProcessNumbered"/>
    <dgm:cxn modelId="{504852F7-09FA-4F80-AEF6-D1B4040304E5}" type="presOf" srcId="{25EC246E-3C8E-4DA1-AC65-B73C17426F27}" destId="{C6AE2CBB-F955-4A9C-BD14-2049A1E73520}" srcOrd="0" destOrd="2" presId="urn:microsoft.com/office/officeart/2016/7/layout/BasicLinearProcessNumbered"/>
    <dgm:cxn modelId="{34714996-5FA7-49AE-BAB0-367AD2924CA8}" srcId="{12B480A3-75D2-479E-9F6D-0AFEA6F78646}" destId="{25EC246E-3C8E-4DA1-AC65-B73C17426F27}" srcOrd="1" destOrd="0" parTransId="{825C15A3-F2E4-4C63-96F9-C424DCD4BBF0}" sibTransId="{9868DA20-8D5D-4475-97A8-7DE2E0AE3802}"/>
    <dgm:cxn modelId="{888E9C47-26E2-4FE3-BC53-2C0AB4B981AB}" type="presOf" srcId="{B1C2B25C-7AA8-4C95-976F-6D645664C1DC}" destId="{767F8DF2-4A1C-4400-89D7-1097B9E0B000}" srcOrd="1" destOrd="0" presId="urn:microsoft.com/office/officeart/2016/7/layout/BasicLinearProcessNumbered"/>
    <dgm:cxn modelId="{6690888A-83E8-4769-A3BF-4F1D2C5ADB86}" srcId="{12B480A3-75D2-479E-9F6D-0AFEA6F78646}" destId="{9B56ECF0-DBF2-4A8D-93E1-5543B761CA85}" srcOrd="0" destOrd="0" parTransId="{6AAD2D45-0F0F-4F80-8025-34F82367F11C}" sibTransId="{1272FD8D-E0D6-4C69-895D-9B5B8090D3A4}"/>
    <dgm:cxn modelId="{D1708A7D-4E00-4E18-9593-2A6B849CCC52}" type="presOf" srcId="{5DDD266B-A5B4-49B6-9812-59F82B8B46B9}" destId="{7826459B-ED31-490C-812F-A51CB71FF6D9}" srcOrd="1" destOrd="0" presId="urn:microsoft.com/office/officeart/2016/7/layout/BasicLinearProcessNumbered"/>
    <dgm:cxn modelId="{639B0A17-AB57-4C35-B157-7721A62D6D31}" type="presOf" srcId="{9B56ECF0-DBF2-4A8D-93E1-5543B761CA85}" destId="{C6AE2CBB-F955-4A9C-BD14-2049A1E73520}" srcOrd="0" destOrd="1" presId="urn:microsoft.com/office/officeart/2016/7/layout/BasicLinearProcessNumbered"/>
    <dgm:cxn modelId="{B203328F-5CCF-411C-A002-66A1498BB804}" type="presOf" srcId="{12B480A3-75D2-479E-9F6D-0AFEA6F78646}" destId="{01F758EA-890C-48F0-9F2B-8A9C753D4637}" srcOrd="0" destOrd="0" presId="urn:microsoft.com/office/officeart/2016/7/layout/BasicLinearProcessNumbered"/>
    <dgm:cxn modelId="{BEAAA718-6D61-4BCC-8825-4A38C3D446D7}" type="presOf" srcId="{B1C2B25C-7AA8-4C95-976F-6D645664C1DC}" destId="{18AD8492-53E0-4F9B-A42F-A7148D7D7191}" srcOrd="0" destOrd="0" presId="urn:microsoft.com/office/officeart/2016/7/layout/BasicLinearProcessNumbered"/>
    <dgm:cxn modelId="{3018FC4A-6667-456D-82B5-18784146380C}" type="presOf" srcId="{5DDD266B-A5B4-49B6-9812-59F82B8B46B9}" destId="{F7485024-5562-4360-B93F-AF097812B51E}" srcOrd="0" destOrd="0" presId="urn:microsoft.com/office/officeart/2016/7/layout/BasicLinearProcessNumbered"/>
    <dgm:cxn modelId="{EB0BDE8F-4E46-45A2-B5CC-34650C2F38F4}" srcId="{C74C7543-D10D-469B-B5AB-F22831501BDC}" destId="{5DDD266B-A5B4-49B6-9812-59F82B8B46B9}" srcOrd="1" destOrd="0" parTransId="{377411C7-711B-4110-AE23-60145BB0CDCA}" sibTransId="{A7E0108F-0416-449A-941B-E8CF97DE04D7}"/>
    <dgm:cxn modelId="{4EEBD513-5EE5-49A8-B25C-3351AD41658C}" type="presOf" srcId="{C74C7543-D10D-469B-B5AB-F22831501BDC}" destId="{7DE238FA-BA90-446C-9DC0-9B21C49B28DE}" srcOrd="0" destOrd="0" presId="urn:microsoft.com/office/officeart/2016/7/layout/BasicLinearProcessNumbered"/>
    <dgm:cxn modelId="{8721A17E-D8FF-456D-8588-41AEF3DD1572}" type="presOf" srcId="{71F715B1-E723-46A0-A11F-3E452E603827}" destId="{7826459B-ED31-490C-812F-A51CB71FF6D9}" srcOrd="0" destOrd="1" presId="urn:microsoft.com/office/officeart/2016/7/layout/BasicLinearProcessNumbered"/>
    <dgm:cxn modelId="{AE9B9FD4-C190-48CB-81A7-B12F89A0B6D7}" srcId="{C74C7543-D10D-469B-B5AB-F22831501BDC}" destId="{B1C2B25C-7AA8-4C95-976F-6D645664C1DC}" srcOrd="2" destOrd="0" parTransId="{A4349BE7-B26B-4DAF-83BA-82E488A40707}" sibTransId="{694240A9-CBE9-40FC-99D2-9AA874917FDC}"/>
    <dgm:cxn modelId="{CA724AB0-C9E8-4D6B-B533-5AED2E38A64F}" type="presParOf" srcId="{7DE238FA-BA90-446C-9DC0-9B21C49B28DE}" destId="{66C416CE-A8EC-4717-BAF7-87FD3FD7E3C6}" srcOrd="0" destOrd="0" presId="urn:microsoft.com/office/officeart/2016/7/layout/BasicLinearProcessNumbered"/>
    <dgm:cxn modelId="{CDC75730-1A14-4B63-883D-58CA4A3DAEC0}" type="presParOf" srcId="{66C416CE-A8EC-4717-BAF7-87FD3FD7E3C6}" destId="{01F758EA-890C-48F0-9F2B-8A9C753D4637}" srcOrd="0" destOrd="0" presId="urn:microsoft.com/office/officeart/2016/7/layout/BasicLinearProcessNumbered"/>
    <dgm:cxn modelId="{34622BCF-34D0-4D6C-9C6F-C40AFA483341}" type="presParOf" srcId="{66C416CE-A8EC-4717-BAF7-87FD3FD7E3C6}" destId="{E0F338BA-6EDC-405C-A903-876504B8DC22}" srcOrd="1" destOrd="0" presId="urn:microsoft.com/office/officeart/2016/7/layout/BasicLinearProcessNumbered"/>
    <dgm:cxn modelId="{E7E035A9-EBB0-45E2-97BF-33E5EEE39E51}" type="presParOf" srcId="{66C416CE-A8EC-4717-BAF7-87FD3FD7E3C6}" destId="{739EE8CC-EBA4-43E9-8071-C8E072A70645}" srcOrd="2" destOrd="0" presId="urn:microsoft.com/office/officeart/2016/7/layout/BasicLinearProcessNumbered"/>
    <dgm:cxn modelId="{9041EEBA-57A1-4D68-9C69-66820C044040}" type="presParOf" srcId="{66C416CE-A8EC-4717-BAF7-87FD3FD7E3C6}" destId="{C6AE2CBB-F955-4A9C-BD14-2049A1E73520}" srcOrd="3" destOrd="0" presId="urn:microsoft.com/office/officeart/2016/7/layout/BasicLinearProcessNumbered"/>
    <dgm:cxn modelId="{01E7744E-C147-4FE6-BA6F-97F79DD94DFE}" type="presParOf" srcId="{7DE238FA-BA90-446C-9DC0-9B21C49B28DE}" destId="{F2A5CE6A-9187-42FB-AC67-F923254E6A11}" srcOrd="1" destOrd="0" presId="urn:microsoft.com/office/officeart/2016/7/layout/BasicLinearProcessNumbered"/>
    <dgm:cxn modelId="{5D582768-E629-410A-BBFB-F89D2D03DADD}" type="presParOf" srcId="{7DE238FA-BA90-446C-9DC0-9B21C49B28DE}" destId="{80D7B3D3-41DF-4E17-90DC-4E6A8E066C0D}" srcOrd="2" destOrd="0" presId="urn:microsoft.com/office/officeart/2016/7/layout/BasicLinearProcessNumbered"/>
    <dgm:cxn modelId="{087BCB9C-257C-4D14-A0B9-47815510AABD}" type="presParOf" srcId="{80D7B3D3-41DF-4E17-90DC-4E6A8E066C0D}" destId="{F7485024-5562-4360-B93F-AF097812B51E}" srcOrd="0" destOrd="0" presId="urn:microsoft.com/office/officeart/2016/7/layout/BasicLinearProcessNumbered"/>
    <dgm:cxn modelId="{BD8DCBDD-AD42-4002-9C66-ECAE8A479A9D}" type="presParOf" srcId="{80D7B3D3-41DF-4E17-90DC-4E6A8E066C0D}" destId="{99705165-C021-4AB8-AAA3-2B612CBB89A8}" srcOrd="1" destOrd="0" presId="urn:microsoft.com/office/officeart/2016/7/layout/BasicLinearProcessNumbered"/>
    <dgm:cxn modelId="{8E678AA6-37AB-4F09-B187-9797D72DFEF0}" type="presParOf" srcId="{80D7B3D3-41DF-4E17-90DC-4E6A8E066C0D}" destId="{B41FAFC1-5B9A-4954-ADEC-B477652DA0D6}" srcOrd="2" destOrd="0" presId="urn:microsoft.com/office/officeart/2016/7/layout/BasicLinearProcessNumbered"/>
    <dgm:cxn modelId="{A0A76188-C36C-4F85-BE96-89878279ABAE}" type="presParOf" srcId="{80D7B3D3-41DF-4E17-90DC-4E6A8E066C0D}" destId="{7826459B-ED31-490C-812F-A51CB71FF6D9}" srcOrd="3" destOrd="0" presId="urn:microsoft.com/office/officeart/2016/7/layout/BasicLinearProcessNumbered"/>
    <dgm:cxn modelId="{8BDDF7D9-F8FF-475E-9E56-5BD74144DBAE}" type="presParOf" srcId="{7DE238FA-BA90-446C-9DC0-9B21C49B28DE}" destId="{1FA35E1F-BC27-404C-AE12-BC1D8179DB60}" srcOrd="3" destOrd="0" presId="urn:microsoft.com/office/officeart/2016/7/layout/BasicLinearProcessNumbered"/>
    <dgm:cxn modelId="{F6E29D0D-9316-4CD1-BF5C-5E78DC8D3F19}" type="presParOf" srcId="{7DE238FA-BA90-446C-9DC0-9B21C49B28DE}" destId="{DD366031-FF36-4D7C-A464-0CA28027B3C5}" srcOrd="4" destOrd="0" presId="urn:microsoft.com/office/officeart/2016/7/layout/BasicLinearProcessNumbered"/>
    <dgm:cxn modelId="{05531B92-592B-483D-92E9-762DD09DBCCF}" type="presParOf" srcId="{DD366031-FF36-4D7C-A464-0CA28027B3C5}" destId="{18AD8492-53E0-4F9B-A42F-A7148D7D7191}" srcOrd="0" destOrd="0" presId="urn:microsoft.com/office/officeart/2016/7/layout/BasicLinearProcessNumbered"/>
    <dgm:cxn modelId="{EDC6421F-91D7-46A2-8EF9-C67F67FDC041}" type="presParOf" srcId="{DD366031-FF36-4D7C-A464-0CA28027B3C5}" destId="{4E6E666F-FF5B-4138-9653-121B5C065BD4}" srcOrd="1" destOrd="0" presId="urn:microsoft.com/office/officeart/2016/7/layout/BasicLinearProcessNumbered"/>
    <dgm:cxn modelId="{3720B257-75A3-4CC3-8FD8-B06233FD87DE}" type="presParOf" srcId="{DD366031-FF36-4D7C-A464-0CA28027B3C5}" destId="{3C6928CD-5469-457C-902E-8E1B96508777}" srcOrd="2" destOrd="0" presId="urn:microsoft.com/office/officeart/2016/7/layout/BasicLinearProcessNumbered"/>
    <dgm:cxn modelId="{D814BE85-B25C-401D-A0FE-A4E25500699D}" type="presParOf" srcId="{DD366031-FF36-4D7C-A464-0CA28027B3C5}" destId="{767F8DF2-4A1C-4400-89D7-1097B9E0B000}" srcOrd="3" destOrd="0" presId="urn:microsoft.com/office/officeart/2016/7/layout/BasicLinear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1257A62-931A-4A71-8378-C8F0BCB68E66}" type="doc">
      <dgm:prSet loTypeId="urn:microsoft.com/office/officeart/2008/layout/LinedList" loCatId="Inbox" qsTypeId="urn:microsoft.com/office/officeart/2005/8/quickstyle/simple1" qsCatId="simple" csTypeId="urn:microsoft.com/office/officeart/2005/8/colors/ColorSchemeForSuggestions" csCatId="other"/>
      <dgm:spPr/>
      <dgm:t>
        <a:bodyPr/>
        <a:lstStyle/>
        <a:p>
          <a:endParaRPr lang="en-US"/>
        </a:p>
      </dgm:t>
    </dgm:pt>
    <dgm:pt modelId="{B362F671-A4E7-4586-8DD6-B7EDB8752923}">
      <dgm:prSet/>
      <dgm:spPr/>
      <dgm:t>
        <a:bodyPr/>
        <a:lstStyle/>
        <a:p>
          <a:r>
            <a:rPr lang="en-US"/>
            <a:t>There is not a lot of research on healthy relationship curriculum by itself</a:t>
          </a:r>
        </a:p>
      </dgm:t>
    </dgm:pt>
    <dgm:pt modelId="{A16DE7A1-A8BB-4DAA-8027-E74C079F4616}" type="parTrans" cxnId="{494FE581-0CC5-4CA6-96A6-459F74F89E3B}">
      <dgm:prSet/>
      <dgm:spPr/>
      <dgm:t>
        <a:bodyPr/>
        <a:lstStyle/>
        <a:p>
          <a:endParaRPr lang="en-US"/>
        </a:p>
      </dgm:t>
    </dgm:pt>
    <dgm:pt modelId="{60E3BD77-1069-4121-BFE2-7C2D0CFC707A}" type="sibTrans" cxnId="{494FE581-0CC5-4CA6-96A6-459F74F89E3B}">
      <dgm:prSet/>
      <dgm:spPr/>
      <dgm:t>
        <a:bodyPr/>
        <a:lstStyle/>
        <a:p>
          <a:endParaRPr lang="en-US"/>
        </a:p>
      </dgm:t>
    </dgm:pt>
    <dgm:pt modelId="{2E2AC906-FBCA-47B4-BEDE-9C3964210B15}">
      <dgm:prSet/>
      <dgm:spPr/>
      <dgm:t>
        <a:bodyPr/>
        <a:lstStyle/>
        <a:p>
          <a:r>
            <a:rPr lang="en-US"/>
            <a:t>Much of the best practice used comes from other studies related to teen outreach</a:t>
          </a:r>
        </a:p>
      </dgm:t>
    </dgm:pt>
    <dgm:pt modelId="{DA1BAFC9-3EE7-49D4-9853-B3EE3CED9E18}" type="parTrans" cxnId="{C0A085AF-290D-49D3-BA97-6BAF29439F91}">
      <dgm:prSet/>
      <dgm:spPr/>
      <dgm:t>
        <a:bodyPr/>
        <a:lstStyle/>
        <a:p>
          <a:endParaRPr lang="en-US"/>
        </a:p>
      </dgm:t>
    </dgm:pt>
    <dgm:pt modelId="{F92BA291-215B-44AF-B020-F51FBBB25D42}" type="sibTrans" cxnId="{C0A085AF-290D-49D3-BA97-6BAF29439F91}">
      <dgm:prSet/>
      <dgm:spPr/>
      <dgm:t>
        <a:bodyPr/>
        <a:lstStyle/>
        <a:p>
          <a:endParaRPr lang="en-US"/>
        </a:p>
      </dgm:t>
    </dgm:pt>
    <dgm:pt modelId="{EEF855A8-FBEC-4C29-ABE2-1B844D2470F2}">
      <dgm:prSet/>
      <dgm:spPr/>
      <dgm:t>
        <a:bodyPr/>
        <a:lstStyle/>
        <a:p>
          <a:r>
            <a:rPr lang="en-US"/>
            <a:t>In a perfect world, best practice would consist of a weekly group meeting with the same facilitators and same group.  As time went on, group would discuss issues with more intensity and openness.  </a:t>
          </a:r>
        </a:p>
      </dgm:t>
    </dgm:pt>
    <dgm:pt modelId="{99855E3A-D388-4614-BC8B-AE803A31A05F}" type="parTrans" cxnId="{9EC2323D-3C3F-404E-B814-F4217D851E38}">
      <dgm:prSet/>
      <dgm:spPr/>
      <dgm:t>
        <a:bodyPr/>
        <a:lstStyle/>
        <a:p>
          <a:endParaRPr lang="en-US"/>
        </a:p>
      </dgm:t>
    </dgm:pt>
    <dgm:pt modelId="{3AEA5365-B7CF-4882-98EB-2A3B8818E560}" type="sibTrans" cxnId="{9EC2323D-3C3F-404E-B814-F4217D851E38}">
      <dgm:prSet/>
      <dgm:spPr/>
      <dgm:t>
        <a:bodyPr/>
        <a:lstStyle/>
        <a:p>
          <a:endParaRPr lang="en-US"/>
        </a:p>
      </dgm:t>
    </dgm:pt>
    <dgm:pt modelId="{7473D4D5-2143-40D7-ADC6-FD4A75B250D9}" type="pres">
      <dgm:prSet presAssocID="{91257A62-931A-4A71-8378-C8F0BCB68E66}" presName="vert0" presStyleCnt="0">
        <dgm:presLayoutVars>
          <dgm:dir/>
          <dgm:animOne val="branch"/>
          <dgm:animLvl val="lvl"/>
        </dgm:presLayoutVars>
      </dgm:prSet>
      <dgm:spPr/>
      <dgm:t>
        <a:bodyPr/>
        <a:lstStyle/>
        <a:p>
          <a:endParaRPr lang="en-US"/>
        </a:p>
      </dgm:t>
    </dgm:pt>
    <dgm:pt modelId="{6F161FCC-9C2E-413E-A47F-690B87F690D3}" type="pres">
      <dgm:prSet presAssocID="{B362F671-A4E7-4586-8DD6-B7EDB8752923}" presName="thickLine" presStyleLbl="alignNode1" presStyleIdx="0" presStyleCnt="3"/>
      <dgm:spPr/>
    </dgm:pt>
    <dgm:pt modelId="{84648262-36EC-45DD-8583-9DC7A67FA6AE}" type="pres">
      <dgm:prSet presAssocID="{B362F671-A4E7-4586-8DD6-B7EDB8752923}" presName="horz1" presStyleCnt="0"/>
      <dgm:spPr/>
    </dgm:pt>
    <dgm:pt modelId="{EDE566F3-AC33-4E0C-BC5A-5FFD0481E01D}" type="pres">
      <dgm:prSet presAssocID="{B362F671-A4E7-4586-8DD6-B7EDB8752923}" presName="tx1" presStyleLbl="revTx" presStyleIdx="0" presStyleCnt="3"/>
      <dgm:spPr/>
      <dgm:t>
        <a:bodyPr/>
        <a:lstStyle/>
        <a:p>
          <a:endParaRPr lang="en-US"/>
        </a:p>
      </dgm:t>
    </dgm:pt>
    <dgm:pt modelId="{098563D7-E88F-4B97-A0E7-02F30C45C282}" type="pres">
      <dgm:prSet presAssocID="{B362F671-A4E7-4586-8DD6-B7EDB8752923}" presName="vert1" presStyleCnt="0"/>
      <dgm:spPr/>
    </dgm:pt>
    <dgm:pt modelId="{5F8BD685-FCE3-46AB-BF89-1EDFC2BC5D6F}" type="pres">
      <dgm:prSet presAssocID="{2E2AC906-FBCA-47B4-BEDE-9C3964210B15}" presName="thickLine" presStyleLbl="alignNode1" presStyleIdx="1" presStyleCnt="3"/>
      <dgm:spPr/>
    </dgm:pt>
    <dgm:pt modelId="{3468B16D-256C-45B2-83ED-B1AB07CA56DA}" type="pres">
      <dgm:prSet presAssocID="{2E2AC906-FBCA-47B4-BEDE-9C3964210B15}" presName="horz1" presStyleCnt="0"/>
      <dgm:spPr/>
    </dgm:pt>
    <dgm:pt modelId="{866E1C6C-36E7-4B60-A52E-C07C9471AA8A}" type="pres">
      <dgm:prSet presAssocID="{2E2AC906-FBCA-47B4-BEDE-9C3964210B15}" presName="tx1" presStyleLbl="revTx" presStyleIdx="1" presStyleCnt="3"/>
      <dgm:spPr/>
      <dgm:t>
        <a:bodyPr/>
        <a:lstStyle/>
        <a:p>
          <a:endParaRPr lang="en-US"/>
        </a:p>
      </dgm:t>
    </dgm:pt>
    <dgm:pt modelId="{CF3BEB73-62BE-4836-A7F9-45EBCCAF0E9D}" type="pres">
      <dgm:prSet presAssocID="{2E2AC906-FBCA-47B4-BEDE-9C3964210B15}" presName="vert1" presStyleCnt="0"/>
      <dgm:spPr/>
    </dgm:pt>
    <dgm:pt modelId="{35A0A9C0-8AC8-40DC-9E0B-1815C04D8D6E}" type="pres">
      <dgm:prSet presAssocID="{EEF855A8-FBEC-4C29-ABE2-1B844D2470F2}" presName="thickLine" presStyleLbl="alignNode1" presStyleIdx="2" presStyleCnt="3"/>
      <dgm:spPr/>
    </dgm:pt>
    <dgm:pt modelId="{09C8EEFF-F5BC-4DA8-8150-8A2AF96DB291}" type="pres">
      <dgm:prSet presAssocID="{EEF855A8-FBEC-4C29-ABE2-1B844D2470F2}" presName="horz1" presStyleCnt="0"/>
      <dgm:spPr/>
    </dgm:pt>
    <dgm:pt modelId="{1489D841-29E3-4E62-B546-6D3C52D4D194}" type="pres">
      <dgm:prSet presAssocID="{EEF855A8-FBEC-4C29-ABE2-1B844D2470F2}" presName="tx1" presStyleLbl="revTx" presStyleIdx="2" presStyleCnt="3"/>
      <dgm:spPr/>
      <dgm:t>
        <a:bodyPr/>
        <a:lstStyle/>
        <a:p>
          <a:endParaRPr lang="en-US"/>
        </a:p>
      </dgm:t>
    </dgm:pt>
    <dgm:pt modelId="{A7374B2A-0671-4F1F-B200-A394FAA5CB08}" type="pres">
      <dgm:prSet presAssocID="{EEF855A8-FBEC-4C29-ABE2-1B844D2470F2}" presName="vert1" presStyleCnt="0"/>
      <dgm:spPr/>
    </dgm:pt>
  </dgm:ptLst>
  <dgm:cxnLst>
    <dgm:cxn modelId="{1FD55C8F-C9BD-465C-8832-3CCE100CE588}" type="presOf" srcId="{2E2AC906-FBCA-47B4-BEDE-9C3964210B15}" destId="{866E1C6C-36E7-4B60-A52E-C07C9471AA8A}" srcOrd="0" destOrd="0" presId="urn:microsoft.com/office/officeart/2008/layout/LinedList"/>
    <dgm:cxn modelId="{FE5A9476-8AF5-4727-A547-E775388F8409}" type="presOf" srcId="{91257A62-931A-4A71-8378-C8F0BCB68E66}" destId="{7473D4D5-2143-40D7-ADC6-FD4A75B250D9}" srcOrd="0" destOrd="0" presId="urn:microsoft.com/office/officeart/2008/layout/LinedList"/>
    <dgm:cxn modelId="{494FE581-0CC5-4CA6-96A6-459F74F89E3B}" srcId="{91257A62-931A-4A71-8378-C8F0BCB68E66}" destId="{B362F671-A4E7-4586-8DD6-B7EDB8752923}" srcOrd="0" destOrd="0" parTransId="{A16DE7A1-A8BB-4DAA-8027-E74C079F4616}" sibTransId="{60E3BD77-1069-4121-BFE2-7C2D0CFC707A}"/>
    <dgm:cxn modelId="{C0A085AF-290D-49D3-BA97-6BAF29439F91}" srcId="{91257A62-931A-4A71-8378-C8F0BCB68E66}" destId="{2E2AC906-FBCA-47B4-BEDE-9C3964210B15}" srcOrd="1" destOrd="0" parTransId="{DA1BAFC9-3EE7-49D4-9853-B3EE3CED9E18}" sibTransId="{F92BA291-215B-44AF-B020-F51FBBB25D42}"/>
    <dgm:cxn modelId="{6B99EA3D-3D93-4A4D-A10E-A836A39EF4DA}" type="presOf" srcId="{EEF855A8-FBEC-4C29-ABE2-1B844D2470F2}" destId="{1489D841-29E3-4E62-B546-6D3C52D4D194}" srcOrd="0" destOrd="0" presId="urn:microsoft.com/office/officeart/2008/layout/LinedList"/>
    <dgm:cxn modelId="{9EC2323D-3C3F-404E-B814-F4217D851E38}" srcId="{91257A62-931A-4A71-8378-C8F0BCB68E66}" destId="{EEF855A8-FBEC-4C29-ABE2-1B844D2470F2}" srcOrd="2" destOrd="0" parTransId="{99855E3A-D388-4614-BC8B-AE803A31A05F}" sibTransId="{3AEA5365-B7CF-4882-98EB-2A3B8818E560}"/>
    <dgm:cxn modelId="{108D6790-77B0-4483-BEC1-9226A7906059}" type="presOf" srcId="{B362F671-A4E7-4586-8DD6-B7EDB8752923}" destId="{EDE566F3-AC33-4E0C-BC5A-5FFD0481E01D}" srcOrd="0" destOrd="0" presId="urn:microsoft.com/office/officeart/2008/layout/LinedList"/>
    <dgm:cxn modelId="{C3058709-74FA-430D-B4D0-945664CF9765}" type="presParOf" srcId="{7473D4D5-2143-40D7-ADC6-FD4A75B250D9}" destId="{6F161FCC-9C2E-413E-A47F-690B87F690D3}" srcOrd="0" destOrd="0" presId="urn:microsoft.com/office/officeart/2008/layout/LinedList"/>
    <dgm:cxn modelId="{9E32EECC-B9CE-4323-B595-53D72DCF45DA}" type="presParOf" srcId="{7473D4D5-2143-40D7-ADC6-FD4A75B250D9}" destId="{84648262-36EC-45DD-8583-9DC7A67FA6AE}" srcOrd="1" destOrd="0" presId="urn:microsoft.com/office/officeart/2008/layout/LinedList"/>
    <dgm:cxn modelId="{E781E029-023F-44D3-ABE3-041A571479FA}" type="presParOf" srcId="{84648262-36EC-45DD-8583-9DC7A67FA6AE}" destId="{EDE566F3-AC33-4E0C-BC5A-5FFD0481E01D}" srcOrd="0" destOrd="0" presId="urn:microsoft.com/office/officeart/2008/layout/LinedList"/>
    <dgm:cxn modelId="{8B33643E-5613-4DF9-95A4-116CBE194DAC}" type="presParOf" srcId="{84648262-36EC-45DD-8583-9DC7A67FA6AE}" destId="{098563D7-E88F-4B97-A0E7-02F30C45C282}" srcOrd="1" destOrd="0" presId="urn:microsoft.com/office/officeart/2008/layout/LinedList"/>
    <dgm:cxn modelId="{1F90095D-310F-497C-AFB7-B38C50F23EB1}" type="presParOf" srcId="{7473D4D5-2143-40D7-ADC6-FD4A75B250D9}" destId="{5F8BD685-FCE3-46AB-BF89-1EDFC2BC5D6F}" srcOrd="2" destOrd="0" presId="urn:microsoft.com/office/officeart/2008/layout/LinedList"/>
    <dgm:cxn modelId="{A4F1B7D0-5115-47FF-B137-0309467215AE}" type="presParOf" srcId="{7473D4D5-2143-40D7-ADC6-FD4A75B250D9}" destId="{3468B16D-256C-45B2-83ED-B1AB07CA56DA}" srcOrd="3" destOrd="0" presId="urn:microsoft.com/office/officeart/2008/layout/LinedList"/>
    <dgm:cxn modelId="{A1C87536-C938-4B2D-9CD6-3EE5FFDA103F}" type="presParOf" srcId="{3468B16D-256C-45B2-83ED-B1AB07CA56DA}" destId="{866E1C6C-36E7-4B60-A52E-C07C9471AA8A}" srcOrd="0" destOrd="0" presId="urn:microsoft.com/office/officeart/2008/layout/LinedList"/>
    <dgm:cxn modelId="{E5AA0C55-AA81-4BEE-BF96-FFB5098E7F83}" type="presParOf" srcId="{3468B16D-256C-45B2-83ED-B1AB07CA56DA}" destId="{CF3BEB73-62BE-4836-A7F9-45EBCCAF0E9D}" srcOrd="1" destOrd="0" presId="urn:microsoft.com/office/officeart/2008/layout/LinedList"/>
    <dgm:cxn modelId="{A0A0BF23-4189-4375-92A5-AC561D0ACE84}" type="presParOf" srcId="{7473D4D5-2143-40D7-ADC6-FD4A75B250D9}" destId="{35A0A9C0-8AC8-40DC-9E0B-1815C04D8D6E}" srcOrd="4" destOrd="0" presId="urn:microsoft.com/office/officeart/2008/layout/LinedList"/>
    <dgm:cxn modelId="{08B66A21-17F7-467B-AF91-4CB7CAAB7EEB}" type="presParOf" srcId="{7473D4D5-2143-40D7-ADC6-FD4A75B250D9}" destId="{09C8EEFF-F5BC-4DA8-8150-8A2AF96DB291}" srcOrd="5" destOrd="0" presId="urn:microsoft.com/office/officeart/2008/layout/LinedList"/>
    <dgm:cxn modelId="{E520B175-92B8-43A2-A41C-E03F8F6F766E}" type="presParOf" srcId="{09C8EEFF-F5BC-4DA8-8150-8A2AF96DB291}" destId="{1489D841-29E3-4E62-B546-6D3C52D4D194}" srcOrd="0" destOrd="0" presId="urn:microsoft.com/office/officeart/2008/layout/LinedList"/>
    <dgm:cxn modelId="{94C3663D-C6CD-4F77-8E42-01C65E0DBCFF}" type="presParOf" srcId="{09C8EEFF-F5BC-4DA8-8150-8A2AF96DB291}" destId="{A7374B2A-0671-4F1F-B200-A394FAA5CB08}"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567541-B64C-4649-8E42-85B7193E820F}" type="doc">
      <dgm:prSet loTypeId="urn:microsoft.com/office/officeart/2005/8/layout/process1" loCatId="Inbox" qsTypeId="urn:microsoft.com/office/officeart/2005/8/quickstyle/simple4" qsCatId="simple" csTypeId="urn:microsoft.com/office/officeart/2005/8/colors/ColorSchemeForSuggestions" csCatId="other"/>
      <dgm:spPr/>
      <dgm:t>
        <a:bodyPr/>
        <a:lstStyle/>
        <a:p>
          <a:endParaRPr lang="en-US"/>
        </a:p>
      </dgm:t>
    </dgm:pt>
    <dgm:pt modelId="{CDE018F5-D914-466C-ABE4-EFB91064471D}">
      <dgm:prSet/>
      <dgm:spPr/>
      <dgm:t>
        <a:bodyPr/>
        <a:lstStyle/>
        <a:p>
          <a:r>
            <a:rPr lang="en-US"/>
            <a:t>Starting trainings at younger ages (some studies cite kindergarten as the time to start discussing healthy behaviors and boundaries)</a:t>
          </a:r>
        </a:p>
      </dgm:t>
    </dgm:pt>
    <dgm:pt modelId="{43033081-CAC4-4BAB-8932-9A016C0A7579}" type="parTrans" cxnId="{1EC611C5-3176-4EE8-A892-7B7E08691E76}">
      <dgm:prSet/>
      <dgm:spPr/>
      <dgm:t>
        <a:bodyPr/>
        <a:lstStyle/>
        <a:p>
          <a:endParaRPr lang="en-US"/>
        </a:p>
      </dgm:t>
    </dgm:pt>
    <dgm:pt modelId="{041A84A9-C06C-4058-B87F-9BF5977DD991}" type="sibTrans" cxnId="{1EC611C5-3176-4EE8-A892-7B7E08691E76}">
      <dgm:prSet/>
      <dgm:spPr/>
      <dgm:t>
        <a:bodyPr/>
        <a:lstStyle/>
        <a:p>
          <a:endParaRPr lang="en-US"/>
        </a:p>
      </dgm:t>
    </dgm:pt>
    <dgm:pt modelId="{75D6AFA6-06D8-4037-8307-1C0F4247D19C}">
      <dgm:prSet/>
      <dgm:spPr/>
      <dgm:t>
        <a:bodyPr/>
        <a:lstStyle/>
        <a:p>
          <a:r>
            <a:rPr lang="en-US"/>
            <a:t>School presentations</a:t>
          </a:r>
        </a:p>
      </dgm:t>
    </dgm:pt>
    <dgm:pt modelId="{6F99C56C-87B0-4D82-827F-D8D7BFDB300F}" type="parTrans" cxnId="{DABFD79B-850D-495D-BD25-23E20251988A}">
      <dgm:prSet/>
      <dgm:spPr/>
      <dgm:t>
        <a:bodyPr/>
        <a:lstStyle/>
        <a:p>
          <a:endParaRPr lang="en-US"/>
        </a:p>
      </dgm:t>
    </dgm:pt>
    <dgm:pt modelId="{F255B4DB-F85B-4516-83BE-C9B0A25247E1}" type="sibTrans" cxnId="{DABFD79B-850D-495D-BD25-23E20251988A}">
      <dgm:prSet/>
      <dgm:spPr/>
      <dgm:t>
        <a:bodyPr/>
        <a:lstStyle/>
        <a:p>
          <a:endParaRPr lang="en-US"/>
        </a:p>
      </dgm:t>
    </dgm:pt>
    <dgm:pt modelId="{6393544F-CC68-41A5-B185-80CD9F5F9349}">
      <dgm:prSet/>
      <dgm:spPr/>
      <dgm:t>
        <a:bodyPr/>
        <a:lstStyle/>
        <a:p>
          <a:r>
            <a:rPr lang="en-US"/>
            <a:t>Even if we were to see students weekly—school staff still sees them all day 5 days a week</a:t>
          </a:r>
        </a:p>
      </dgm:t>
    </dgm:pt>
    <dgm:pt modelId="{B3DE54E4-2163-4D47-9143-AA34D26A1613}" type="parTrans" cxnId="{C63F97F7-61D9-43EE-BF63-6CC27F6C6C25}">
      <dgm:prSet/>
      <dgm:spPr/>
      <dgm:t>
        <a:bodyPr/>
        <a:lstStyle/>
        <a:p>
          <a:endParaRPr lang="en-US"/>
        </a:p>
      </dgm:t>
    </dgm:pt>
    <dgm:pt modelId="{AF9CF8DC-FEA3-441C-9710-551E9BC0D8D4}" type="sibTrans" cxnId="{C63F97F7-61D9-43EE-BF63-6CC27F6C6C25}">
      <dgm:prSet/>
      <dgm:spPr/>
      <dgm:t>
        <a:bodyPr/>
        <a:lstStyle/>
        <a:p>
          <a:endParaRPr lang="en-US"/>
        </a:p>
      </dgm:t>
    </dgm:pt>
    <dgm:pt modelId="{7A7BB25B-0303-4FE3-AEFA-84E344D7BDAB}">
      <dgm:prSet/>
      <dgm:spPr/>
      <dgm:t>
        <a:bodyPr/>
        <a:lstStyle/>
        <a:p>
          <a:r>
            <a:rPr lang="en-US"/>
            <a:t>Allows staff to learn about any new trends and resources</a:t>
          </a:r>
        </a:p>
      </dgm:t>
    </dgm:pt>
    <dgm:pt modelId="{706E6059-CC72-4847-BABA-5282CE1771C2}" type="parTrans" cxnId="{AFDC71F5-A524-4F13-B8BF-2705F534F159}">
      <dgm:prSet/>
      <dgm:spPr/>
      <dgm:t>
        <a:bodyPr/>
        <a:lstStyle/>
        <a:p>
          <a:endParaRPr lang="en-US"/>
        </a:p>
      </dgm:t>
    </dgm:pt>
    <dgm:pt modelId="{9B2EA036-3866-410D-B040-EFF10E41029C}" type="sibTrans" cxnId="{AFDC71F5-A524-4F13-B8BF-2705F534F159}">
      <dgm:prSet/>
      <dgm:spPr/>
      <dgm:t>
        <a:bodyPr/>
        <a:lstStyle/>
        <a:p>
          <a:endParaRPr lang="en-US"/>
        </a:p>
      </dgm:t>
    </dgm:pt>
    <dgm:pt modelId="{73F1D505-B4AA-4903-86F8-8EE6A92F5C0E}">
      <dgm:prSet/>
      <dgm:spPr/>
      <dgm:t>
        <a:bodyPr/>
        <a:lstStyle/>
        <a:p>
          <a:r>
            <a:rPr lang="en-US"/>
            <a:t>All staff should be included</a:t>
          </a:r>
        </a:p>
      </dgm:t>
    </dgm:pt>
    <dgm:pt modelId="{E2F58D19-C628-40B5-AE48-6940B5CC141E}" type="parTrans" cxnId="{03F67F33-B568-475A-82E7-53E8AC75CD23}">
      <dgm:prSet/>
      <dgm:spPr/>
      <dgm:t>
        <a:bodyPr/>
        <a:lstStyle/>
        <a:p>
          <a:endParaRPr lang="en-US"/>
        </a:p>
      </dgm:t>
    </dgm:pt>
    <dgm:pt modelId="{04DAE73E-758D-4CA5-A4D2-29A38BAD70D6}" type="sibTrans" cxnId="{03F67F33-B568-475A-82E7-53E8AC75CD23}">
      <dgm:prSet/>
      <dgm:spPr/>
      <dgm:t>
        <a:bodyPr/>
        <a:lstStyle/>
        <a:p>
          <a:endParaRPr lang="en-US"/>
        </a:p>
      </dgm:t>
    </dgm:pt>
    <dgm:pt modelId="{3AC85DF3-77F2-460A-877A-4E894CF4A0BC}">
      <dgm:prSet/>
      <dgm:spPr/>
      <dgm:t>
        <a:bodyPr/>
        <a:lstStyle/>
        <a:p>
          <a:r>
            <a:rPr lang="en-US"/>
            <a:t>Involve parents!!!</a:t>
          </a:r>
        </a:p>
      </dgm:t>
    </dgm:pt>
    <dgm:pt modelId="{270BC501-FC58-4E46-9BCE-D76DD900F6BA}" type="parTrans" cxnId="{F779C830-1717-41CE-B1FF-08A9B2B16A50}">
      <dgm:prSet/>
      <dgm:spPr/>
      <dgm:t>
        <a:bodyPr/>
        <a:lstStyle/>
        <a:p>
          <a:endParaRPr lang="en-US"/>
        </a:p>
      </dgm:t>
    </dgm:pt>
    <dgm:pt modelId="{24911C27-3660-4EE0-9CA9-7BB4E766E6CB}" type="sibTrans" cxnId="{F779C830-1717-41CE-B1FF-08A9B2B16A50}">
      <dgm:prSet/>
      <dgm:spPr/>
      <dgm:t>
        <a:bodyPr/>
        <a:lstStyle/>
        <a:p>
          <a:endParaRPr lang="en-US"/>
        </a:p>
      </dgm:t>
    </dgm:pt>
    <dgm:pt modelId="{7F5D2911-552B-44BE-A1E1-6CAD43B3CF14}">
      <dgm:prSet/>
      <dgm:spPr/>
      <dgm:t>
        <a:bodyPr/>
        <a:lstStyle/>
        <a:p>
          <a:r>
            <a:rPr lang="en-US"/>
            <a:t>Parent groups and presentations can let parents know how to talk to their kids, that there is a problem, and signs to look for</a:t>
          </a:r>
        </a:p>
      </dgm:t>
    </dgm:pt>
    <dgm:pt modelId="{EC78A709-9E60-4FB0-B6AD-95DBB4CD8E93}" type="parTrans" cxnId="{92690C3B-81DC-4D54-B952-0AF9BDA2CB56}">
      <dgm:prSet/>
      <dgm:spPr/>
      <dgm:t>
        <a:bodyPr/>
        <a:lstStyle/>
        <a:p>
          <a:endParaRPr lang="en-US"/>
        </a:p>
      </dgm:t>
    </dgm:pt>
    <dgm:pt modelId="{42B0EB76-FFD9-48E8-8C8F-DE042A9CB39C}" type="sibTrans" cxnId="{92690C3B-81DC-4D54-B952-0AF9BDA2CB56}">
      <dgm:prSet/>
      <dgm:spPr/>
      <dgm:t>
        <a:bodyPr/>
        <a:lstStyle/>
        <a:p>
          <a:endParaRPr lang="en-US"/>
        </a:p>
      </dgm:t>
    </dgm:pt>
    <dgm:pt modelId="{4B79CD90-185E-475F-9FB8-32F0B6474B28}" type="pres">
      <dgm:prSet presAssocID="{A8567541-B64C-4649-8E42-85B7193E820F}" presName="Name0" presStyleCnt="0">
        <dgm:presLayoutVars>
          <dgm:dir/>
          <dgm:resizeHandles val="exact"/>
        </dgm:presLayoutVars>
      </dgm:prSet>
      <dgm:spPr/>
      <dgm:t>
        <a:bodyPr/>
        <a:lstStyle/>
        <a:p>
          <a:endParaRPr lang="en-US"/>
        </a:p>
      </dgm:t>
    </dgm:pt>
    <dgm:pt modelId="{9A850816-38DF-4869-824E-795743019473}" type="pres">
      <dgm:prSet presAssocID="{CDE018F5-D914-466C-ABE4-EFB91064471D}" presName="node" presStyleLbl="node1" presStyleIdx="0" presStyleCnt="3">
        <dgm:presLayoutVars>
          <dgm:bulletEnabled val="1"/>
        </dgm:presLayoutVars>
      </dgm:prSet>
      <dgm:spPr/>
      <dgm:t>
        <a:bodyPr/>
        <a:lstStyle/>
        <a:p>
          <a:endParaRPr lang="en-US"/>
        </a:p>
      </dgm:t>
    </dgm:pt>
    <dgm:pt modelId="{9E7D8BB1-C1EB-4322-AAE5-5C74E3D96434}" type="pres">
      <dgm:prSet presAssocID="{041A84A9-C06C-4058-B87F-9BF5977DD991}" presName="sibTrans" presStyleLbl="sibTrans2D1" presStyleIdx="0" presStyleCnt="2"/>
      <dgm:spPr/>
      <dgm:t>
        <a:bodyPr/>
        <a:lstStyle/>
        <a:p>
          <a:endParaRPr lang="en-US"/>
        </a:p>
      </dgm:t>
    </dgm:pt>
    <dgm:pt modelId="{373C9C5E-251B-4549-B603-A1884E488892}" type="pres">
      <dgm:prSet presAssocID="{041A84A9-C06C-4058-B87F-9BF5977DD991}" presName="connectorText" presStyleLbl="sibTrans2D1" presStyleIdx="0" presStyleCnt="2"/>
      <dgm:spPr/>
      <dgm:t>
        <a:bodyPr/>
        <a:lstStyle/>
        <a:p>
          <a:endParaRPr lang="en-US"/>
        </a:p>
      </dgm:t>
    </dgm:pt>
    <dgm:pt modelId="{93BA6940-FCD8-4E73-93DD-8C1AA890B087}" type="pres">
      <dgm:prSet presAssocID="{75D6AFA6-06D8-4037-8307-1C0F4247D19C}" presName="node" presStyleLbl="node1" presStyleIdx="1" presStyleCnt="3">
        <dgm:presLayoutVars>
          <dgm:bulletEnabled val="1"/>
        </dgm:presLayoutVars>
      </dgm:prSet>
      <dgm:spPr/>
      <dgm:t>
        <a:bodyPr/>
        <a:lstStyle/>
        <a:p>
          <a:endParaRPr lang="en-US"/>
        </a:p>
      </dgm:t>
    </dgm:pt>
    <dgm:pt modelId="{FC677644-00AA-4209-9553-28E8235D01F0}" type="pres">
      <dgm:prSet presAssocID="{F255B4DB-F85B-4516-83BE-C9B0A25247E1}" presName="sibTrans" presStyleLbl="sibTrans2D1" presStyleIdx="1" presStyleCnt="2"/>
      <dgm:spPr/>
      <dgm:t>
        <a:bodyPr/>
        <a:lstStyle/>
        <a:p>
          <a:endParaRPr lang="en-US"/>
        </a:p>
      </dgm:t>
    </dgm:pt>
    <dgm:pt modelId="{656E3F19-CB2D-4C88-91A6-AB24C3E2A6F6}" type="pres">
      <dgm:prSet presAssocID="{F255B4DB-F85B-4516-83BE-C9B0A25247E1}" presName="connectorText" presStyleLbl="sibTrans2D1" presStyleIdx="1" presStyleCnt="2"/>
      <dgm:spPr/>
      <dgm:t>
        <a:bodyPr/>
        <a:lstStyle/>
        <a:p>
          <a:endParaRPr lang="en-US"/>
        </a:p>
      </dgm:t>
    </dgm:pt>
    <dgm:pt modelId="{38E4AE66-E2DA-44B7-93A1-7874D7634120}" type="pres">
      <dgm:prSet presAssocID="{3AC85DF3-77F2-460A-877A-4E894CF4A0BC}" presName="node" presStyleLbl="node1" presStyleIdx="2" presStyleCnt="3">
        <dgm:presLayoutVars>
          <dgm:bulletEnabled val="1"/>
        </dgm:presLayoutVars>
      </dgm:prSet>
      <dgm:spPr/>
      <dgm:t>
        <a:bodyPr/>
        <a:lstStyle/>
        <a:p>
          <a:endParaRPr lang="en-US"/>
        </a:p>
      </dgm:t>
    </dgm:pt>
  </dgm:ptLst>
  <dgm:cxnLst>
    <dgm:cxn modelId="{B9011BC9-C18B-4FC0-AA17-3EDA74D3595C}" type="presOf" srcId="{F255B4DB-F85B-4516-83BE-C9B0A25247E1}" destId="{656E3F19-CB2D-4C88-91A6-AB24C3E2A6F6}" srcOrd="1" destOrd="0" presId="urn:microsoft.com/office/officeart/2005/8/layout/process1"/>
    <dgm:cxn modelId="{F779C830-1717-41CE-B1FF-08A9B2B16A50}" srcId="{A8567541-B64C-4649-8E42-85B7193E820F}" destId="{3AC85DF3-77F2-460A-877A-4E894CF4A0BC}" srcOrd="2" destOrd="0" parTransId="{270BC501-FC58-4E46-9BCE-D76DD900F6BA}" sibTransId="{24911C27-3660-4EE0-9CA9-7BB4E766E6CB}"/>
    <dgm:cxn modelId="{DE087D42-2CB3-4FFA-83A8-977B4765D3EE}" type="presOf" srcId="{A8567541-B64C-4649-8E42-85B7193E820F}" destId="{4B79CD90-185E-475F-9FB8-32F0B6474B28}" srcOrd="0" destOrd="0" presId="urn:microsoft.com/office/officeart/2005/8/layout/process1"/>
    <dgm:cxn modelId="{A719A069-8D65-49DF-BCD5-828E5E127BF6}" type="presOf" srcId="{7F5D2911-552B-44BE-A1E1-6CAD43B3CF14}" destId="{38E4AE66-E2DA-44B7-93A1-7874D7634120}" srcOrd="0" destOrd="1" presId="urn:microsoft.com/office/officeart/2005/8/layout/process1"/>
    <dgm:cxn modelId="{29F4EBDF-01DA-44FB-AFA7-A72492A95B2E}" type="presOf" srcId="{75D6AFA6-06D8-4037-8307-1C0F4247D19C}" destId="{93BA6940-FCD8-4E73-93DD-8C1AA890B087}" srcOrd="0" destOrd="0" presId="urn:microsoft.com/office/officeart/2005/8/layout/process1"/>
    <dgm:cxn modelId="{AFDC71F5-A524-4F13-B8BF-2705F534F159}" srcId="{75D6AFA6-06D8-4037-8307-1C0F4247D19C}" destId="{7A7BB25B-0303-4FE3-AEFA-84E344D7BDAB}" srcOrd="1" destOrd="0" parTransId="{706E6059-CC72-4847-BABA-5282CE1771C2}" sibTransId="{9B2EA036-3866-410D-B040-EFF10E41029C}"/>
    <dgm:cxn modelId="{E27C9D34-58FD-4384-A830-F726539BA960}" type="presOf" srcId="{73F1D505-B4AA-4903-86F8-8EE6A92F5C0E}" destId="{93BA6940-FCD8-4E73-93DD-8C1AA890B087}" srcOrd="0" destOrd="3" presId="urn:microsoft.com/office/officeart/2005/8/layout/process1"/>
    <dgm:cxn modelId="{92690C3B-81DC-4D54-B952-0AF9BDA2CB56}" srcId="{3AC85DF3-77F2-460A-877A-4E894CF4A0BC}" destId="{7F5D2911-552B-44BE-A1E1-6CAD43B3CF14}" srcOrd="0" destOrd="0" parTransId="{EC78A709-9E60-4FB0-B6AD-95DBB4CD8E93}" sibTransId="{42B0EB76-FFD9-48E8-8C8F-DE042A9CB39C}"/>
    <dgm:cxn modelId="{03F67F33-B568-475A-82E7-53E8AC75CD23}" srcId="{75D6AFA6-06D8-4037-8307-1C0F4247D19C}" destId="{73F1D505-B4AA-4903-86F8-8EE6A92F5C0E}" srcOrd="2" destOrd="0" parTransId="{E2F58D19-C628-40B5-AE48-6940B5CC141E}" sibTransId="{04DAE73E-758D-4CA5-A4D2-29A38BAD70D6}"/>
    <dgm:cxn modelId="{1EC611C5-3176-4EE8-A892-7B7E08691E76}" srcId="{A8567541-B64C-4649-8E42-85B7193E820F}" destId="{CDE018F5-D914-466C-ABE4-EFB91064471D}" srcOrd="0" destOrd="0" parTransId="{43033081-CAC4-4BAB-8932-9A016C0A7579}" sibTransId="{041A84A9-C06C-4058-B87F-9BF5977DD991}"/>
    <dgm:cxn modelId="{C63F97F7-61D9-43EE-BF63-6CC27F6C6C25}" srcId="{75D6AFA6-06D8-4037-8307-1C0F4247D19C}" destId="{6393544F-CC68-41A5-B185-80CD9F5F9349}" srcOrd="0" destOrd="0" parTransId="{B3DE54E4-2163-4D47-9143-AA34D26A1613}" sibTransId="{AF9CF8DC-FEA3-441C-9710-551E9BC0D8D4}"/>
    <dgm:cxn modelId="{75063BA1-10B7-4492-B61B-9CBD95A262DA}" type="presOf" srcId="{CDE018F5-D914-466C-ABE4-EFB91064471D}" destId="{9A850816-38DF-4869-824E-795743019473}" srcOrd="0" destOrd="0" presId="urn:microsoft.com/office/officeart/2005/8/layout/process1"/>
    <dgm:cxn modelId="{7DA7D008-83B6-45B9-8B54-BE24564BFF16}" type="presOf" srcId="{7A7BB25B-0303-4FE3-AEFA-84E344D7BDAB}" destId="{93BA6940-FCD8-4E73-93DD-8C1AA890B087}" srcOrd="0" destOrd="2" presId="urn:microsoft.com/office/officeart/2005/8/layout/process1"/>
    <dgm:cxn modelId="{7D09BB28-9736-46E0-9C65-F8E3267A4FA8}" type="presOf" srcId="{F255B4DB-F85B-4516-83BE-C9B0A25247E1}" destId="{FC677644-00AA-4209-9553-28E8235D01F0}" srcOrd="0" destOrd="0" presId="urn:microsoft.com/office/officeart/2005/8/layout/process1"/>
    <dgm:cxn modelId="{791338B3-351B-44E5-B945-F57C889CDC07}" type="presOf" srcId="{041A84A9-C06C-4058-B87F-9BF5977DD991}" destId="{9E7D8BB1-C1EB-4322-AAE5-5C74E3D96434}" srcOrd="0" destOrd="0" presId="urn:microsoft.com/office/officeart/2005/8/layout/process1"/>
    <dgm:cxn modelId="{DABFD79B-850D-495D-BD25-23E20251988A}" srcId="{A8567541-B64C-4649-8E42-85B7193E820F}" destId="{75D6AFA6-06D8-4037-8307-1C0F4247D19C}" srcOrd="1" destOrd="0" parTransId="{6F99C56C-87B0-4D82-827F-D8D7BFDB300F}" sibTransId="{F255B4DB-F85B-4516-83BE-C9B0A25247E1}"/>
    <dgm:cxn modelId="{2FDD8332-3838-4148-A9B6-A9E014998F3E}" type="presOf" srcId="{3AC85DF3-77F2-460A-877A-4E894CF4A0BC}" destId="{38E4AE66-E2DA-44B7-93A1-7874D7634120}" srcOrd="0" destOrd="0" presId="urn:microsoft.com/office/officeart/2005/8/layout/process1"/>
    <dgm:cxn modelId="{CFCC7CE1-03F8-4F64-92D7-EAB4AB2EDE5B}" type="presOf" srcId="{041A84A9-C06C-4058-B87F-9BF5977DD991}" destId="{373C9C5E-251B-4549-B603-A1884E488892}" srcOrd="1" destOrd="0" presId="urn:microsoft.com/office/officeart/2005/8/layout/process1"/>
    <dgm:cxn modelId="{3F1823B0-E886-4417-8728-B740441B2BD3}" type="presOf" srcId="{6393544F-CC68-41A5-B185-80CD9F5F9349}" destId="{93BA6940-FCD8-4E73-93DD-8C1AA890B087}" srcOrd="0" destOrd="1" presId="urn:microsoft.com/office/officeart/2005/8/layout/process1"/>
    <dgm:cxn modelId="{D4028E4D-CBF0-4502-BE68-3F2309194A6E}" type="presParOf" srcId="{4B79CD90-185E-475F-9FB8-32F0B6474B28}" destId="{9A850816-38DF-4869-824E-795743019473}" srcOrd="0" destOrd="0" presId="urn:microsoft.com/office/officeart/2005/8/layout/process1"/>
    <dgm:cxn modelId="{41CB2987-3A8B-4C51-B85E-7A2C1A4ACE93}" type="presParOf" srcId="{4B79CD90-185E-475F-9FB8-32F0B6474B28}" destId="{9E7D8BB1-C1EB-4322-AAE5-5C74E3D96434}" srcOrd="1" destOrd="0" presId="urn:microsoft.com/office/officeart/2005/8/layout/process1"/>
    <dgm:cxn modelId="{62C44AAD-8ED5-4FA6-B953-E424BAD9D2D9}" type="presParOf" srcId="{9E7D8BB1-C1EB-4322-AAE5-5C74E3D96434}" destId="{373C9C5E-251B-4549-B603-A1884E488892}" srcOrd="0" destOrd="0" presId="urn:microsoft.com/office/officeart/2005/8/layout/process1"/>
    <dgm:cxn modelId="{14B6931E-D14C-4C3E-B264-D87C757529A4}" type="presParOf" srcId="{4B79CD90-185E-475F-9FB8-32F0B6474B28}" destId="{93BA6940-FCD8-4E73-93DD-8C1AA890B087}" srcOrd="2" destOrd="0" presId="urn:microsoft.com/office/officeart/2005/8/layout/process1"/>
    <dgm:cxn modelId="{3AC260D6-EE46-4D5A-9C69-017A126735F1}" type="presParOf" srcId="{4B79CD90-185E-475F-9FB8-32F0B6474B28}" destId="{FC677644-00AA-4209-9553-28E8235D01F0}" srcOrd="3" destOrd="0" presId="urn:microsoft.com/office/officeart/2005/8/layout/process1"/>
    <dgm:cxn modelId="{E8E48481-BA1B-44A8-8DBC-1E6C870DC255}" type="presParOf" srcId="{FC677644-00AA-4209-9553-28E8235D01F0}" destId="{656E3F19-CB2D-4C88-91A6-AB24C3E2A6F6}" srcOrd="0" destOrd="0" presId="urn:microsoft.com/office/officeart/2005/8/layout/process1"/>
    <dgm:cxn modelId="{20D9A3FA-DABB-4C7E-8303-F6D8271DABA2}" type="presParOf" srcId="{4B79CD90-185E-475F-9FB8-32F0B6474B28}" destId="{38E4AE66-E2DA-44B7-93A1-7874D7634120}"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533242E-4943-49A7-BB45-0D5A15C007DB}" type="doc">
      <dgm:prSet loTypeId="urn:microsoft.com/office/officeart/2008/layout/LinedList" loCatId="Inbox" qsTypeId="urn:microsoft.com/office/officeart/2005/8/quickstyle/simple1" qsCatId="simple" csTypeId="urn:microsoft.com/office/officeart/2005/8/colors/ColorSchemeForSuggestions" csCatId="other"/>
      <dgm:spPr/>
      <dgm:t>
        <a:bodyPr/>
        <a:lstStyle/>
        <a:p>
          <a:endParaRPr lang="en-US"/>
        </a:p>
      </dgm:t>
    </dgm:pt>
    <dgm:pt modelId="{908F103C-23C4-419B-B1EE-01382AAED173}">
      <dgm:prSet/>
      <dgm:spPr/>
      <dgm:t>
        <a:bodyPr/>
        <a:lstStyle/>
        <a:p>
          <a:r>
            <a:rPr lang="en-US"/>
            <a:t>These are sensitive subjects and people are unlikely to disclose after only 40 minutes</a:t>
          </a:r>
        </a:p>
      </dgm:t>
    </dgm:pt>
    <dgm:pt modelId="{1C817F3A-9598-4F41-9E2C-8EC7E1B55AE7}" type="parTrans" cxnId="{572D5404-9371-43AB-9E6C-EFA9E0062B0D}">
      <dgm:prSet/>
      <dgm:spPr/>
      <dgm:t>
        <a:bodyPr/>
        <a:lstStyle/>
        <a:p>
          <a:endParaRPr lang="en-US"/>
        </a:p>
      </dgm:t>
    </dgm:pt>
    <dgm:pt modelId="{DA5D8F37-2EB2-487D-8729-171D02820FF8}" type="sibTrans" cxnId="{572D5404-9371-43AB-9E6C-EFA9E0062B0D}">
      <dgm:prSet/>
      <dgm:spPr/>
      <dgm:t>
        <a:bodyPr/>
        <a:lstStyle/>
        <a:p>
          <a:endParaRPr lang="en-US"/>
        </a:p>
      </dgm:t>
    </dgm:pt>
    <dgm:pt modelId="{CB38F992-C935-4380-BFA3-894CDA04B314}">
      <dgm:prSet/>
      <dgm:spPr/>
      <dgm:t>
        <a:bodyPr/>
        <a:lstStyle/>
        <a:p>
          <a:r>
            <a:rPr lang="en-US"/>
            <a:t>When in a group setting, peers can also take on facilitator roles and discuss life as they experience it</a:t>
          </a:r>
        </a:p>
      </dgm:t>
    </dgm:pt>
    <dgm:pt modelId="{5E91BD06-0ADE-45ED-9D6A-A5655DE715C7}" type="parTrans" cxnId="{7B64AAA8-D580-4583-881E-54BF1BEE4A59}">
      <dgm:prSet/>
      <dgm:spPr/>
      <dgm:t>
        <a:bodyPr/>
        <a:lstStyle/>
        <a:p>
          <a:endParaRPr lang="en-US"/>
        </a:p>
      </dgm:t>
    </dgm:pt>
    <dgm:pt modelId="{9EF2CE1B-81AE-4AA9-A251-FE8040E9DAC3}" type="sibTrans" cxnId="{7B64AAA8-D580-4583-881E-54BF1BEE4A59}">
      <dgm:prSet/>
      <dgm:spPr/>
      <dgm:t>
        <a:bodyPr/>
        <a:lstStyle/>
        <a:p>
          <a:endParaRPr lang="en-US"/>
        </a:p>
      </dgm:t>
    </dgm:pt>
    <dgm:pt modelId="{EA625A73-FD95-43E6-A4D9-0AEF9B94B936}">
      <dgm:prSet/>
      <dgm:spPr/>
      <dgm:t>
        <a:bodyPr/>
        <a:lstStyle/>
        <a:p>
          <a:r>
            <a:rPr lang="en-US"/>
            <a:t>Rapport is built and facilitators can see development throughout year</a:t>
          </a:r>
        </a:p>
      </dgm:t>
    </dgm:pt>
    <dgm:pt modelId="{4FCE989F-64CD-40FC-9398-B7B035F175D4}" type="parTrans" cxnId="{FC0682F1-6B8D-4FE1-93ED-1C1492AC26E2}">
      <dgm:prSet/>
      <dgm:spPr/>
      <dgm:t>
        <a:bodyPr/>
        <a:lstStyle/>
        <a:p>
          <a:endParaRPr lang="en-US"/>
        </a:p>
      </dgm:t>
    </dgm:pt>
    <dgm:pt modelId="{2986014E-248A-4050-B83D-D87B48BB9128}" type="sibTrans" cxnId="{FC0682F1-6B8D-4FE1-93ED-1C1492AC26E2}">
      <dgm:prSet/>
      <dgm:spPr/>
      <dgm:t>
        <a:bodyPr/>
        <a:lstStyle/>
        <a:p>
          <a:endParaRPr lang="en-US"/>
        </a:p>
      </dgm:t>
    </dgm:pt>
    <dgm:pt modelId="{164AE060-D4B8-4E9D-9D83-4830566E66EF}" type="pres">
      <dgm:prSet presAssocID="{F533242E-4943-49A7-BB45-0D5A15C007DB}" presName="vert0" presStyleCnt="0">
        <dgm:presLayoutVars>
          <dgm:dir/>
          <dgm:animOne val="branch"/>
          <dgm:animLvl val="lvl"/>
        </dgm:presLayoutVars>
      </dgm:prSet>
      <dgm:spPr/>
      <dgm:t>
        <a:bodyPr/>
        <a:lstStyle/>
        <a:p>
          <a:endParaRPr lang="en-US"/>
        </a:p>
      </dgm:t>
    </dgm:pt>
    <dgm:pt modelId="{B6672283-2DA6-47BB-A0E7-90E6153CB51F}" type="pres">
      <dgm:prSet presAssocID="{908F103C-23C4-419B-B1EE-01382AAED173}" presName="thickLine" presStyleLbl="alignNode1" presStyleIdx="0" presStyleCnt="3"/>
      <dgm:spPr/>
    </dgm:pt>
    <dgm:pt modelId="{5D9604B6-D499-4771-9110-CA42F39C09A5}" type="pres">
      <dgm:prSet presAssocID="{908F103C-23C4-419B-B1EE-01382AAED173}" presName="horz1" presStyleCnt="0"/>
      <dgm:spPr/>
    </dgm:pt>
    <dgm:pt modelId="{0E8AE9AE-7E53-45FB-9EBA-342639B70FEE}" type="pres">
      <dgm:prSet presAssocID="{908F103C-23C4-419B-B1EE-01382AAED173}" presName="tx1" presStyleLbl="revTx" presStyleIdx="0" presStyleCnt="3"/>
      <dgm:spPr/>
      <dgm:t>
        <a:bodyPr/>
        <a:lstStyle/>
        <a:p>
          <a:endParaRPr lang="en-US"/>
        </a:p>
      </dgm:t>
    </dgm:pt>
    <dgm:pt modelId="{E8E092A5-B7A9-4BE6-9D98-3F383374B491}" type="pres">
      <dgm:prSet presAssocID="{908F103C-23C4-419B-B1EE-01382AAED173}" presName="vert1" presStyleCnt="0"/>
      <dgm:spPr/>
    </dgm:pt>
    <dgm:pt modelId="{9D9C5015-9BCC-4DD6-B546-46257B31BE4B}" type="pres">
      <dgm:prSet presAssocID="{CB38F992-C935-4380-BFA3-894CDA04B314}" presName="thickLine" presStyleLbl="alignNode1" presStyleIdx="1" presStyleCnt="3"/>
      <dgm:spPr/>
    </dgm:pt>
    <dgm:pt modelId="{238B9803-DA85-4B3C-8A2E-1FD6663F14C7}" type="pres">
      <dgm:prSet presAssocID="{CB38F992-C935-4380-BFA3-894CDA04B314}" presName="horz1" presStyleCnt="0"/>
      <dgm:spPr/>
    </dgm:pt>
    <dgm:pt modelId="{7FF2966A-6892-4BD7-AB10-BD87731F2130}" type="pres">
      <dgm:prSet presAssocID="{CB38F992-C935-4380-BFA3-894CDA04B314}" presName="tx1" presStyleLbl="revTx" presStyleIdx="1" presStyleCnt="3"/>
      <dgm:spPr/>
      <dgm:t>
        <a:bodyPr/>
        <a:lstStyle/>
        <a:p>
          <a:endParaRPr lang="en-US"/>
        </a:p>
      </dgm:t>
    </dgm:pt>
    <dgm:pt modelId="{959AC793-FD05-4B97-BD5F-DD583CD5B7BD}" type="pres">
      <dgm:prSet presAssocID="{CB38F992-C935-4380-BFA3-894CDA04B314}" presName="vert1" presStyleCnt="0"/>
      <dgm:spPr/>
    </dgm:pt>
    <dgm:pt modelId="{49549DEB-9037-4F7D-A87C-C8FA1C314D17}" type="pres">
      <dgm:prSet presAssocID="{EA625A73-FD95-43E6-A4D9-0AEF9B94B936}" presName="thickLine" presStyleLbl="alignNode1" presStyleIdx="2" presStyleCnt="3"/>
      <dgm:spPr/>
    </dgm:pt>
    <dgm:pt modelId="{4FC8EDC2-5B90-489E-8FA6-51F51E301DA8}" type="pres">
      <dgm:prSet presAssocID="{EA625A73-FD95-43E6-A4D9-0AEF9B94B936}" presName="horz1" presStyleCnt="0"/>
      <dgm:spPr/>
    </dgm:pt>
    <dgm:pt modelId="{B33A9421-98DC-47D4-8A93-9D5C2F18B6F7}" type="pres">
      <dgm:prSet presAssocID="{EA625A73-FD95-43E6-A4D9-0AEF9B94B936}" presName="tx1" presStyleLbl="revTx" presStyleIdx="2" presStyleCnt="3"/>
      <dgm:spPr/>
      <dgm:t>
        <a:bodyPr/>
        <a:lstStyle/>
        <a:p>
          <a:endParaRPr lang="en-US"/>
        </a:p>
      </dgm:t>
    </dgm:pt>
    <dgm:pt modelId="{0CCAD6C6-450A-449F-9869-2CCA950C0F75}" type="pres">
      <dgm:prSet presAssocID="{EA625A73-FD95-43E6-A4D9-0AEF9B94B936}" presName="vert1" presStyleCnt="0"/>
      <dgm:spPr/>
    </dgm:pt>
  </dgm:ptLst>
  <dgm:cxnLst>
    <dgm:cxn modelId="{8F3CB75D-F6C1-4919-AB3D-32D96D03DDF3}" type="presOf" srcId="{EA625A73-FD95-43E6-A4D9-0AEF9B94B936}" destId="{B33A9421-98DC-47D4-8A93-9D5C2F18B6F7}" srcOrd="0" destOrd="0" presId="urn:microsoft.com/office/officeart/2008/layout/LinedList"/>
    <dgm:cxn modelId="{5343FC8D-6E17-4B8A-BBF1-8318DFD56DA2}" type="presOf" srcId="{F533242E-4943-49A7-BB45-0D5A15C007DB}" destId="{164AE060-D4B8-4E9D-9D83-4830566E66EF}" srcOrd="0" destOrd="0" presId="urn:microsoft.com/office/officeart/2008/layout/LinedList"/>
    <dgm:cxn modelId="{AF4259EE-55E8-469E-9894-878429099AC9}" type="presOf" srcId="{CB38F992-C935-4380-BFA3-894CDA04B314}" destId="{7FF2966A-6892-4BD7-AB10-BD87731F2130}" srcOrd="0" destOrd="0" presId="urn:microsoft.com/office/officeart/2008/layout/LinedList"/>
    <dgm:cxn modelId="{572D5404-9371-43AB-9E6C-EFA9E0062B0D}" srcId="{F533242E-4943-49A7-BB45-0D5A15C007DB}" destId="{908F103C-23C4-419B-B1EE-01382AAED173}" srcOrd="0" destOrd="0" parTransId="{1C817F3A-9598-4F41-9E2C-8EC7E1B55AE7}" sibTransId="{DA5D8F37-2EB2-487D-8729-171D02820FF8}"/>
    <dgm:cxn modelId="{D94C7892-A4A5-4772-89FB-7E5396F0BA1A}" type="presOf" srcId="{908F103C-23C4-419B-B1EE-01382AAED173}" destId="{0E8AE9AE-7E53-45FB-9EBA-342639B70FEE}" srcOrd="0" destOrd="0" presId="urn:microsoft.com/office/officeart/2008/layout/LinedList"/>
    <dgm:cxn modelId="{7B64AAA8-D580-4583-881E-54BF1BEE4A59}" srcId="{F533242E-4943-49A7-BB45-0D5A15C007DB}" destId="{CB38F992-C935-4380-BFA3-894CDA04B314}" srcOrd="1" destOrd="0" parTransId="{5E91BD06-0ADE-45ED-9D6A-A5655DE715C7}" sibTransId="{9EF2CE1B-81AE-4AA9-A251-FE8040E9DAC3}"/>
    <dgm:cxn modelId="{FC0682F1-6B8D-4FE1-93ED-1C1492AC26E2}" srcId="{F533242E-4943-49A7-BB45-0D5A15C007DB}" destId="{EA625A73-FD95-43E6-A4D9-0AEF9B94B936}" srcOrd="2" destOrd="0" parTransId="{4FCE989F-64CD-40FC-9398-B7B035F175D4}" sibTransId="{2986014E-248A-4050-B83D-D87B48BB9128}"/>
    <dgm:cxn modelId="{EDBA8619-AC75-4D6B-9EA5-5CF89588B1C5}" type="presParOf" srcId="{164AE060-D4B8-4E9D-9D83-4830566E66EF}" destId="{B6672283-2DA6-47BB-A0E7-90E6153CB51F}" srcOrd="0" destOrd="0" presId="urn:microsoft.com/office/officeart/2008/layout/LinedList"/>
    <dgm:cxn modelId="{C4EF5C23-8D7C-47BF-AE9A-C3AD6EFC5019}" type="presParOf" srcId="{164AE060-D4B8-4E9D-9D83-4830566E66EF}" destId="{5D9604B6-D499-4771-9110-CA42F39C09A5}" srcOrd="1" destOrd="0" presId="urn:microsoft.com/office/officeart/2008/layout/LinedList"/>
    <dgm:cxn modelId="{3E3C8344-A61E-4670-A3B3-C91B9F0CA13B}" type="presParOf" srcId="{5D9604B6-D499-4771-9110-CA42F39C09A5}" destId="{0E8AE9AE-7E53-45FB-9EBA-342639B70FEE}" srcOrd="0" destOrd="0" presId="urn:microsoft.com/office/officeart/2008/layout/LinedList"/>
    <dgm:cxn modelId="{35ED4B28-C9A1-4135-B467-E910BF9BD4E4}" type="presParOf" srcId="{5D9604B6-D499-4771-9110-CA42F39C09A5}" destId="{E8E092A5-B7A9-4BE6-9D98-3F383374B491}" srcOrd="1" destOrd="0" presId="urn:microsoft.com/office/officeart/2008/layout/LinedList"/>
    <dgm:cxn modelId="{F7093BEF-B0D2-468A-8296-2FDD0AE242FF}" type="presParOf" srcId="{164AE060-D4B8-4E9D-9D83-4830566E66EF}" destId="{9D9C5015-9BCC-4DD6-B546-46257B31BE4B}" srcOrd="2" destOrd="0" presId="urn:microsoft.com/office/officeart/2008/layout/LinedList"/>
    <dgm:cxn modelId="{624CE972-28E8-4423-A6A6-A80C5AD34FD0}" type="presParOf" srcId="{164AE060-D4B8-4E9D-9D83-4830566E66EF}" destId="{238B9803-DA85-4B3C-8A2E-1FD6663F14C7}" srcOrd="3" destOrd="0" presId="urn:microsoft.com/office/officeart/2008/layout/LinedList"/>
    <dgm:cxn modelId="{E3BBFFDD-3F4A-435E-836B-AF368076E7C6}" type="presParOf" srcId="{238B9803-DA85-4B3C-8A2E-1FD6663F14C7}" destId="{7FF2966A-6892-4BD7-AB10-BD87731F2130}" srcOrd="0" destOrd="0" presId="urn:microsoft.com/office/officeart/2008/layout/LinedList"/>
    <dgm:cxn modelId="{D10833A2-16E7-4C43-9D01-4E3F0D90112A}" type="presParOf" srcId="{238B9803-DA85-4B3C-8A2E-1FD6663F14C7}" destId="{959AC793-FD05-4B97-BD5F-DD583CD5B7BD}" srcOrd="1" destOrd="0" presId="urn:microsoft.com/office/officeart/2008/layout/LinedList"/>
    <dgm:cxn modelId="{F1607CD6-9622-4B2F-8422-707454C9E8A5}" type="presParOf" srcId="{164AE060-D4B8-4E9D-9D83-4830566E66EF}" destId="{49549DEB-9037-4F7D-A87C-C8FA1C314D17}" srcOrd="4" destOrd="0" presId="urn:microsoft.com/office/officeart/2008/layout/LinedList"/>
    <dgm:cxn modelId="{DDE7A570-2B3E-4BB1-8465-2E2C341DC343}" type="presParOf" srcId="{164AE060-D4B8-4E9D-9D83-4830566E66EF}" destId="{4FC8EDC2-5B90-489E-8FA6-51F51E301DA8}" srcOrd="5" destOrd="0" presId="urn:microsoft.com/office/officeart/2008/layout/LinedList"/>
    <dgm:cxn modelId="{7B1BF5A2-67C3-41C4-A893-D5468D916077}" type="presParOf" srcId="{4FC8EDC2-5B90-489E-8FA6-51F51E301DA8}" destId="{B33A9421-98DC-47D4-8A93-9D5C2F18B6F7}" srcOrd="0" destOrd="0" presId="urn:microsoft.com/office/officeart/2008/layout/LinedList"/>
    <dgm:cxn modelId="{E2C8390E-6C45-4103-B78D-32A429CEC5A3}" type="presParOf" srcId="{4FC8EDC2-5B90-489E-8FA6-51F51E301DA8}" destId="{0CCAD6C6-450A-449F-9869-2CCA950C0F7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1CC0B9F-4F98-4083-9AA0-B4282552B68C}" type="doc">
      <dgm:prSet loTypeId="urn:microsoft.com/office/officeart/2005/8/layout/chevron1" loCatId="Inbox" qsTypeId="urn:microsoft.com/office/officeart/2005/8/quickstyle/simple4" qsCatId="simple" csTypeId="urn:microsoft.com/office/officeart/2005/8/colors/ColorSchemeForSuggestions" csCatId="other"/>
      <dgm:spPr/>
      <dgm:t>
        <a:bodyPr/>
        <a:lstStyle/>
        <a:p>
          <a:endParaRPr lang="en-US"/>
        </a:p>
      </dgm:t>
    </dgm:pt>
    <dgm:pt modelId="{E21D0AEE-F0D2-41E5-974E-6A7E2EBAE272}">
      <dgm:prSet/>
      <dgm:spPr/>
      <dgm:t>
        <a:bodyPr/>
        <a:lstStyle/>
        <a:p>
          <a:r>
            <a:rPr lang="en-US"/>
            <a:t>What do you do when you have that one student calling out answers, making jokes, being the troublemaker </a:t>
          </a:r>
        </a:p>
      </dgm:t>
    </dgm:pt>
    <dgm:pt modelId="{41F015E0-BEB2-4B07-B060-23F7C3404073}" type="parTrans" cxnId="{0FDC9D25-3647-480C-AF1F-D84E8D885E71}">
      <dgm:prSet/>
      <dgm:spPr/>
      <dgm:t>
        <a:bodyPr/>
        <a:lstStyle/>
        <a:p>
          <a:endParaRPr lang="en-US"/>
        </a:p>
      </dgm:t>
    </dgm:pt>
    <dgm:pt modelId="{FAB526B5-DD0B-44D2-A29D-2F39963812A8}" type="sibTrans" cxnId="{0FDC9D25-3647-480C-AF1F-D84E8D885E71}">
      <dgm:prSet/>
      <dgm:spPr/>
      <dgm:t>
        <a:bodyPr/>
        <a:lstStyle/>
        <a:p>
          <a:endParaRPr lang="en-US"/>
        </a:p>
      </dgm:t>
    </dgm:pt>
    <dgm:pt modelId="{13358048-2A63-455D-BBD2-81EF7970E612}">
      <dgm:prSet/>
      <dgm:spPr/>
      <dgm:t>
        <a:bodyPr/>
        <a:lstStyle/>
        <a:p>
          <a:r>
            <a:rPr lang="en-US"/>
            <a:t>Students act out when something is troubling to them and they do not know how to handle it</a:t>
          </a:r>
        </a:p>
      </dgm:t>
    </dgm:pt>
    <dgm:pt modelId="{28F7EF93-B0C9-4CB7-AD7C-46A69BFA16E4}" type="parTrans" cxnId="{8C5E9EEE-4B36-49C1-911C-1468D2A27042}">
      <dgm:prSet/>
      <dgm:spPr/>
      <dgm:t>
        <a:bodyPr/>
        <a:lstStyle/>
        <a:p>
          <a:endParaRPr lang="en-US"/>
        </a:p>
      </dgm:t>
    </dgm:pt>
    <dgm:pt modelId="{7059E90C-C096-49BD-A9C1-63F05AEF90B8}" type="sibTrans" cxnId="{8C5E9EEE-4B36-49C1-911C-1468D2A27042}">
      <dgm:prSet/>
      <dgm:spPr/>
      <dgm:t>
        <a:bodyPr/>
        <a:lstStyle/>
        <a:p>
          <a:endParaRPr lang="en-US"/>
        </a:p>
      </dgm:t>
    </dgm:pt>
    <dgm:pt modelId="{DD83EB11-D261-49DC-81C1-FF4F83F56F72}">
      <dgm:prSet/>
      <dgm:spPr/>
      <dgm:t>
        <a:bodyPr/>
        <a:lstStyle/>
        <a:p>
          <a:r>
            <a:rPr lang="en-US"/>
            <a:t>Some presenters will kick students out when discussions can be had on societal issues and mindsets</a:t>
          </a:r>
        </a:p>
      </dgm:t>
    </dgm:pt>
    <dgm:pt modelId="{453D823D-D6D0-42F6-B6CE-DA351A8CE024}" type="parTrans" cxnId="{3A5AD4AC-9A25-47FD-AC90-B58A6E9A4BA6}">
      <dgm:prSet/>
      <dgm:spPr/>
      <dgm:t>
        <a:bodyPr/>
        <a:lstStyle/>
        <a:p>
          <a:endParaRPr lang="en-US"/>
        </a:p>
      </dgm:t>
    </dgm:pt>
    <dgm:pt modelId="{EA61F07A-0F7B-40C3-9392-C635C785359A}" type="sibTrans" cxnId="{3A5AD4AC-9A25-47FD-AC90-B58A6E9A4BA6}">
      <dgm:prSet/>
      <dgm:spPr/>
      <dgm:t>
        <a:bodyPr/>
        <a:lstStyle/>
        <a:p>
          <a:endParaRPr lang="en-US"/>
        </a:p>
      </dgm:t>
    </dgm:pt>
    <dgm:pt modelId="{CA5CEF5F-8C77-4ED0-94FD-9CD799715BDF}">
      <dgm:prSet/>
      <dgm:spPr/>
      <dgm:t>
        <a:bodyPr/>
        <a:lstStyle/>
        <a:p>
          <a:r>
            <a:rPr lang="en-US"/>
            <a:t>Everything is a learning opportunity for both presenter/counselor and student</a:t>
          </a:r>
        </a:p>
      </dgm:t>
    </dgm:pt>
    <dgm:pt modelId="{AF7CCD16-9F30-4D52-AF95-5AA4B9BAE9BC}" type="parTrans" cxnId="{4DB30396-F729-4D48-A84B-018E0EB1F9ED}">
      <dgm:prSet/>
      <dgm:spPr/>
      <dgm:t>
        <a:bodyPr/>
        <a:lstStyle/>
        <a:p>
          <a:endParaRPr lang="en-US"/>
        </a:p>
      </dgm:t>
    </dgm:pt>
    <dgm:pt modelId="{583AFEE8-3430-4725-AFD7-B8540B19EC44}" type="sibTrans" cxnId="{4DB30396-F729-4D48-A84B-018E0EB1F9ED}">
      <dgm:prSet/>
      <dgm:spPr/>
      <dgm:t>
        <a:bodyPr/>
        <a:lstStyle/>
        <a:p>
          <a:endParaRPr lang="en-US"/>
        </a:p>
      </dgm:t>
    </dgm:pt>
    <dgm:pt modelId="{6FF68EF5-8C19-4612-99FB-57501E3B4C0E}" type="pres">
      <dgm:prSet presAssocID="{A1CC0B9F-4F98-4083-9AA0-B4282552B68C}" presName="Name0" presStyleCnt="0">
        <dgm:presLayoutVars>
          <dgm:dir/>
          <dgm:animLvl val="lvl"/>
          <dgm:resizeHandles val="exact"/>
        </dgm:presLayoutVars>
      </dgm:prSet>
      <dgm:spPr/>
      <dgm:t>
        <a:bodyPr/>
        <a:lstStyle/>
        <a:p>
          <a:endParaRPr lang="en-US"/>
        </a:p>
      </dgm:t>
    </dgm:pt>
    <dgm:pt modelId="{1215256C-A42D-4E8F-BD8D-C38E89F543E7}" type="pres">
      <dgm:prSet presAssocID="{E21D0AEE-F0D2-41E5-974E-6A7E2EBAE272}" presName="parTxOnly" presStyleLbl="node1" presStyleIdx="0" presStyleCnt="4">
        <dgm:presLayoutVars>
          <dgm:chMax val="0"/>
          <dgm:chPref val="0"/>
          <dgm:bulletEnabled val="1"/>
        </dgm:presLayoutVars>
      </dgm:prSet>
      <dgm:spPr/>
      <dgm:t>
        <a:bodyPr/>
        <a:lstStyle/>
        <a:p>
          <a:endParaRPr lang="en-US"/>
        </a:p>
      </dgm:t>
    </dgm:pt>
    <dgm:pt modelId="{21B1F072-0AD1-4A07-A5FD-708ED0D01EB6}" type="pres">
      <dgm:prSet presAssocID="{FAB526B5-DD0B-44D2-A29D-2F39963812A8}" presName="parTxOnlySpace" presStyleCnt="0"/>
      <dgm:spPr/>
    </dgm:pt>
    <dgm:pt modelId="{B79FD31D-8A1D-4565-950A-D7C76F2A81CF}" type="pres">
      <dgm:prSet presAssocID="{13358048-2A63-455D-BBD2-81EF7970E612}" presName="parTxOnly" presStyleLbl="node1" presStyleIdx="1" presStyleCnt="4">
        <dgm:presLayoutVars>
          <dgm:chMax val="0"/>
          <dgm:chPref val="0"/>
          <dgm:bulletEnabled val="1"/>
        </dgm:presLayoutVars>
      </dgm:prSet>
      <dgm:spPr/>
      <dgm:t>
        <a:bodyPr/>
        <a:lstStyle/>
        <a:p>
          <a:endParaRPr lang="en-US"/>
        </a:p>
      </dgm:t>
    </dgm:pt>
    <dgm:pt modelId="{6E8E0285-2FE9-44B8-ACF6-5F385A111570}" type="pres">
      <dgm:prSet presAssocID="{7059E90C-C096-49BD-A9C1-63F05AEF90B8}" presName="parTxOnlySpace" presStyleCnt="0"/>
      <dgm:spPr/>
    </dgm:pt>
    <dgm:pt modelId="{FFEA065E-EC44-4E5D-A0BB-6E94BBC30E8F}" type="pres">
      <dgm:prSet presAssocID="{DD83EB11-D261-49DC-81C1-FF4F83F56F72}" presName="parTxOnly" presStyleLbl="node1" presStyleIdx="2" presStyleCnt="4">
        <dgm:presLayoutVars>
          <dgm:chMax val="0"/>
          <dgm:chPref val="0"/>
          <dgm:bulletEnabled val="1"/>
        </dgm:presLayoutVars>
      </dgm:prSet>
      <dgm:spPr/>
      <dgm:t>
        <a:bodyPr/>
        <a:lstStyle/>
        <a:p>
          <a:endParaRPr lang="en-US"/>
        </a:p>
      </dgm:t>
    </dgm:pt>
    <dgm:pt modelId="{5A2CED38-61D1-4E1B-8C6B-78DF4D82F1CC}" type="pres">
      <dgm:prSet presAssocID="{EA61F07A-0F7B-40C3-9392-C635C785359A}" presName="parTxOnlySpace" presStyleCnt="0"/>
      <dgm:spPr/>
    </dgm:pt>
    <dgm:pt modelId="{4C33123A-55D2-428C-8105-56E2BA2F3BFF}" type="pres">
      <dgm:prSet presAssocID="{CA5CEF5F-8C77-4ED0-94FD-9CD799715BDF}" presName="parTxOnly" presStyleLbl="node1" presStyleIdx="3" presStyleCnt="4">
        <dgm:presLayoutVars>
          <dgm:chMax val="0"/>
          <dgm:chPref val="0"/>
          <dgm:bulletEnabled val="1"/>
        </dgm:presLayoutVars>
      </dgm:prSet>
      <dgm:spPr/>
      <dgm:t>
        <a:bodyPr/>
        <a:lstStyle/>
        <a:p>
          <a:endParaRPr lang="en-US"/>
        </a:p>
      </dgm:t>
    </dgm:pt>
  </dgm:ptLst>
  <dgm:cxnLst>
    <dgm:cxn modelId="{4DB30396-F729-4D48-A84B-018E0EB1F9ED}" srcId="{A1CC0B9F-4F98-4083-9AA0-B4282552B68C}" destId="{CA5CEF5F-8C77-4ED0-94FD-9CD799715BDF}" srcOrd="3" destOrd="0" parTransId="{AF7CCD16-9F30-4D52-AF95-5AA4B9BAE9BC}" sibTransId="{583AFEE8-3430-4725-AFD7-B8540B19EC44}"/>
    <dgm:cxn modelId="{0FDC9D25-3647-480C-AF1F-D84E8D885E71}" srcId="{A1CC0B9F-4F98-4083-9AA0-B4282552B68C}" destId="{E21D0AEE-F0D2-41E5-974E-6A7E2EBAE272}" srcOrd="0" destOrd="0" parTransId="{41F015E0-BEB2-4B07-B060-23F7C3404073}" sibTransId="{FAB526B5-DD0B-44D2-A29D-2F39963812A8}"/>
    <dgm:cxn modelId="{3082D01A-6BB2-48B6-B3E8-5C2DF3EB6717}" type="presOf" srcId="{DD83EB11-D261-49DC-81C1-FF4F83F56F72}" destId="{FFEA065E-EC44-4E5D-A0BB-6E94BBC30E8F}" srcOrd="0" destOrd="0" presId="urn:microsoft.com/office/officeart/2005/8/layout/chevron1"/>
    <dgm:cxn modelId="{3219BEAC-032A-421A-8AAC-3A0F51D6FE7D}" type="presOf" srcId="{CA5CEF5F-8C77-4ED0-94FD-9CD799715BDF}" destId="{4C33123A-55D2-428C-8105-56E2BA2F3BFF}" srcOrd="0" destOrd="0" presId="urn:microsoft.com/office/officeart/2005/8/layout/chevron1"/>
    <dgm:cxn modelId="{99138598-0C47-437C-B38F-DFB629A99B3C}" type="presOf" srcId="{E21D0AEE-F0D2-41E5-974E-6A7E2EBAE272}" destId="{1215256C-A42D-4E8F-BD8D-C38E89F543E7}" srcOrd="0" destOrd="0" presId="urn:microsoft.com/office/officeart/2005/8/layout/chevron1"/>
    <dgm:cxn modelId="{8C5E9EEE-4B36-49C1-911C-1468D2A27042}" srcId="{A1CC0B9F-4F98-4083-9AA0-B4282552B68C}" destId="{13358048-2A63-455D-BBD2-81EF7970E612}" srcOrd="1" destOrd="0" parTransId="{28F7EF93-B0C9-4CB7-AD7C-46A69BFA16E4}" sibTransId="{7059E90C-C096-49BD-A9C1-63F05AEF90B8}"/>
    <dgm:cxn modelId="{41B3D8FF-DB6C-428E-A900-401BB8030464}" type="presOf" srcId="{13358048-2A63-455D-BBD2-81EF7970E612}" destId="{B79FD31D-8A1D-4565-950A-D7C76F2A81CF}" srcOrd="0" destOrd="0" presId="urn:microsoft.com/office/officeart/2005/8/layout/chevron1"/>
    <dgm:cxn modelId="{E3EB5169-466C-46B0-968A-6DBC18587261}" type="presOf" srcId="{A1CC0B9F-4F98-4083-9AA0-B4282552B68C}" destId="{6FF68EF5-8C19-4612-99FB-57501E3B4C0E}" srcOrd="0" destOrd="0" presId="urn:microsoft.com/office/officeart/2005/8/layout/chevron1"/>
    <dgm:cxn modelId="{3A5AD4AC-9A25-47FD-AC90-B58A6E9A4BA6}" srcId="{A1CC0B9F-4F98-4083-9AA0-B4282552B68C}" destId="{DD83EB11-D261-49DC-81C1-FF4F83F56F72}" srcOrd="2" destOrd="0" parTransId="{453D823D-D6D0-42F6-B6CE-DA351A8CE024}" sibTransId="{EA61F07A-0F7B-40C3-9392-C635C785359A}"/>
    <dgm:cxn modelId="{AE89CB27-CB4C-428A-95AB-F3F27744EB7A}" type="presParOf" srcId="{6FF68EF5-8C19-4612-99FB-57501E3B4C0E}" destId="{1215256C-A42D-4E8F-BD8D-C38E89F543E7}" srcOrd="0" destOrd="0" presId="urn:microsoft.com/office/officeart/2005/8/layout/chevron1"/>
    <dgm:cxn modelId="{121A55CD-C279-4F7C-A29B-924631A76F2B}" type="presParOf" srcId="{6FF68EF5-8C19-4612-99FB-57501E3B4C0E}" destId="{21B1F072-0AD1-4A07-A5FD-708ED0D01EB6}" srcOrd="1" destOrd="0" presId="urn:microsoft.com/office/officeart/2005/8/layout/chevron1"/>
    <dgm:cxn modelId="{CA280E97-E5E2-4CDC-BDD2-C9A606415554}" type="presParOf" srcId="{6FF68EF5-8C19-4612-99FB-57501E3B4C0E}" destId="{B79FD31D-8A1D-4565-950A-D7C76F2A81CF}" srcOrd="2" destOrd="0" presId="urn:microsoft.com/office/officeart/2005/8/layout/chevron1"/>
    <dgm:cxn modelId="{46E18686-6CED-47D0-AEB9-B77DD63C13A0}" type="presParOf" srcId="{6FF68EF5-8C19-4612-99FB-57501E3B4C0E}" destId="{6E8E0285-2FE9-44B8-ACF6-5F385A111570}" srcOrd="3" destOrd="0" presId="urn:microsoft.com/office/officeart/2005/8/layout/chevron1"/>
    <dgm:cxn modelId="{3212D9AD-715A-4277-8DF4-59DE27C8AD37}" type="presParOf" srcId="{6FF68EF5-8C19-4612-99FB-57501E3B4C0E}" destId="{FFEA065E-EC44-4E5D-A0BB-6E94BBC30E8F}" srcOrd="4" destOrd="0" presId="urn:microsoft.com/office/officeart/2005/8/layout/chevron1"/>
    <dgm:cxn modelId="{AD960D8E-6B9E-4539-9BCD-62319E01472B}" type="presParOf" srcId="{6FF68EF5-8C19-4612-99FB-57501E3B4C0E}" destId="{5A2CED38-61D1-4E1B-8C6B-78DF4D82F1CC}" srcOrd="5" destOrd="0" presId="urn:microsoft.com/office/officeart/2005/8/layout/chevron1"/>
    <dgm:cxn modelId="{F7C5BF60-3F81-41FD-BBC7-8893A08AAC61}" type="presParOf" srcId="{6FF68EF5-8C19-4612-99FB-57501E3B4C0E}" destId="{4C33123A-55D2-428C-8105-56E2BA2F3BFF}"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9296D12-7BBC-47CF-B1EB-8F62491F9F31}" type="doc">
      <dgm:prSet loTypeId="urn:microsoft.com/office/officeart/2005/8/layout/chevron1" loCatId="Inbox" qsTypeId="urn:microsoft.com/office/officeart/2005/8/quickstyle/simple4" qsCatId="simple" csTypeId="urn:microsoft.com/office/officeart/2005/8/colors/ColorSchemeForSuggestions" csCatId="other"/>
      <dgm:spPr/>
      <dgm:t>
        <a:bodyPr/>
        <a:lstStyle/>
        <a:p>
          <a:endParaRPr lang="en-US"/>
        </a:p>
      </dgm:t>
    </dgm:pt>
    <dgm:pt modelId="{3F8DCE27-B9CB-4EAB-BC87-2DF648E809F9}">
      <dgm:prSet/>
      <dgm:spPr/>
      <dgm:t>
        <a:bodyPr/>
        <a:lstStyle/>
        <a:p>
          <a:r>
            <a:rPr lang="en-US"/>
            <a:t>Resources such as time, funding, and scheduling do not allow this to happen as often as needed</a:t>
          </a:r>
        </a:p>
      </dgm:t>
    </dgm:pt>
    <dgm:pt modelId="{601C6AEF-54E6-4483-A33D-09E21CB9E6AA}" type="parTrans" cxnId="{43ABABDB-0CEA-4FE0-9CE8-468DEB6F93D2}">
      <dgm:prSet/>
      <dgm:spPr/>
      <dgm:t>
        <a:bodyPr/>
        <a:lstStyle/>
        <a:p>
          <a:endParaRPr lang="en-US"/>
        </a:p>
      </dgm:t>
    </dgm:pt>
    <dgm:pt modelId="{3B1C7E04-55F7-43B4-8E91-3F3090778CB0}" type="sibTrans" cxnId="{43ABABDB-0CEA-4FE0-9CE8-468DEB6F93D2}">
      <dgm:prSet/>
      <dgm:spPr/>
      <dgm:t>
        <a:bodyPr/>
        <a:lstStyle/>
        <a:p>
          <a:endParaRPr lang="en-US"/>
        </a:p>
      </dgm:t>
    </dgm:pt>
    <dgm:pt modelId="{C126240C-F1EE-4A71-9761-825131C0D582}">
      <dgm:prSet/>
      <dgm:spPr/>
      <dgm:t>
        <a:bodyPr/>
        <a:lstStyle/>
        <a:p>
          <a:r>
            <a:rPr lang="en-US"/>
            <a:t>Find any way into the schools</a:t>
          </a:r>
        </a:p>
      </dgm:t>
    </dgm:pt>
    <dgm:pt modelId="{15AE92CB-D16E-4052-9D37-249EC80B1C1F}" type="parTrans" cxnId="{386A2C52-7C14-4D6C-AD3C-6CD7FCD24045}">
      <dgm:prSet/>
      <dgm:spPr/>
      <dgm:t>
        <a:bodyPr/>
        <a:lstStyle/>
        <a:p>
          <a:endParaRPr lang="en-US"/>
        </a:p>
      </dgm:t>
    </dgm:pt>
    <dgm:pt modelId="{EAACB78A-1625-4E8C-9AD2-5773466EF2E9}" type="sibTrans" cxnId="{386A2C52-7C14-4D6C-AD3C-6CD7FCD24045}">
      <dgm:prSet/>
      <dgm:spPr/>
      <dgm:t>
        <a:bodyPr/>
        <a:lstStyle/>
        <a:p>
          <a:endParaRPr lang="en-US"/>
        </a:p>
      </dgm:t>
    </dgm:pt>
    <dgm:pt modelId="{B97D74D7-4BEC-412F-AB39-CCEA674558D5}">
      <dgm:prSet/>
      <dgm:spPr/>
      <dgm:t>
        <a:bodyPr/>
        <a:lstStyle/>
        <a:p>
          <a:r>
            <a:rPr lang="en-US" dirty="0"/>
            <a:t>Usually teachers who have factored in time for presentations on healthy relationships already have an open classroom where things are shared so use them as an assistant and resource</a:t>
          </a:r>
        </a:p>
      </dgm:t>
    </dgm:pt>
    <dgm:pt modelId="{4A9C9CAC-F57C-419B-A042-284139E1A842}" type="parTrans" cxnId="{36B9D3EE-A271-4737-945C-2EB176665A64}">
      <dgm:prSet/>
      <dgm:spPr/>
      <dgm:t>
        <a:bodyPr/>
        <a:lstStyle/>
        <a:p>
          <a:endParaRPr lang="en-US"/>
        </a:p>
      </dgm:t>
    </dgm:pt>
    <dgm:pt modelId="{3CCF0B01-39D0-4BA7-8A32-BC68EFFE6F32}" type="sibTrans" cxnId="{36B9D3EE-A271-4737-945C-2EB176665A64}">
      <dgm:prSet/>
      <dgm:spPr/>
      <dgm:t>
        <a:bodyPr/>
        <a:lstStyle/>
        <a:p>
          <a:endParaRPr lang="en-US"/>
        </a:p>
      </dgm:t>
    </dgm:pt>
    <dgm:pt modelId="{788D513D-866F-4C91-AFD8-66C02E0599F0}">
      <dgm:prSet/>
      <dgm:spPr/>
      <dgm:t>
        <a:bodyPr/>
        <a:lstStyle/>
        <a:p>
          <a:r>
            <a:rPr lang="en-US"/>
            <a:t>Try to maintain a presence in school and community</a:t>
          </a:r>
        </a:p>
      </dgm:t>
    </dgm:pt>
    <dgm:pt modelId="{E79AE30D-F0DE-4BE3-B2E3-FA71DA02CB22}" type="parTrans" cxnId="{FF7D4E77-13BA-41BF-8A63-BF4FF20CF398}">
      <dgm:prSet/>
      <dgm:spPr/>
      <dgm:t>
        <a:bodyPr/>
        <a:lstStyle/>
        <a:p>
          <a:endParaRPr lang="en-US"/>
        </a:p>
      </dgm:t>
    </dgm:pt>
    <dgm:pt modelId="{E5DDC5FC-6F5A-4554-B8AC-77852B6FF418}" type="sibTrans" cxnId="{FF7D4E77-13BA-41BF-8A63-BF4FF20CF398}">
      <dgm:prSet/>
      <dgm:spPr/>
      <dgm:t>
        <a:bodyPr/>
        <a:lstStyle/>
        <a:p>
          <a:endParaRPr lang="en-US"/>
        </a:p>
      </dgm:t>
    </dgm:pt>
    <dgm:pt modelId="{1FB8A5CD-84BE-4FA1-B6FC-74B3A35D7F0C}" type="pres">
      <dgm:prSet presAssocID="{79296D12-7BBC-47CF-B1EB-8F62491F9F31}" presName="Name0" presStyleCnt="0">
        <dgm:presLayoutVars>
          <dgm:dir/>
          <dgm:animLvl val="lvl"/>
          <dgm:resizeHandles val="exact"/>
        </dgm:presLayoutVars>
      </dgm:prSet>
      <dgm:spPr/>
      <dgm:t>
        <a:bodyPr/>
        <a:lstStyle/>
        <a:p>
          <a:endParaRPr lang="en-US"/>
        </a:p>
      </dgm:t>
    </dgm:pt>
    <dgm:pt modelId="{DED432C7-8934-4316-A4FF-E23795EB2112}" type="pres">
      <dgm:prSet presAssocID="{3F8DCE27-B9CB-4EAB-BC87-2DF648E809F9}" presName="parTxOnly" presStyleLbl="node1" presStyleIdx="0" presStyleCnt="4">
        <dgm:presLayoutVars>
          <dgm:chMax val="0"/>
          <dgm:chPref val="0"/>
          <dgm:bulletEnabled val="1"/>
        </dgm:presLayoutVars>
      </dgm:prSet>
      <dgm:spPr/>
      <dgm:t>
        <a:bodyPr/>
        <a:lstStyle/>
        <a:p>
          <a:endParaRPr lang="en-US"/>
        </a:p>
      </dgm:t>
    </dgm:pt>
    <dgm:pt modelId="{A4D71B7E-30B1-4274-9954-842CAE7324BB}" type="pres">
      <dgm:prSet presAssocID="{3B1C7E04-55F7-43B4-8E91-3F3090778CB0}" presName="parTxOnlySpace" presStyleCnt="0"/>
      <dgm:spPr/>
    </dgm:pt>
    <dgm:pt modelId="{E379D42A-7BC2-40FC-BBE1-C5C7B320E5FC}" type="pres">
      <dgm:prSet presAssocID="{C126240C-F1EE-4A71-9761-825131C0D582}" presName="parTxOnly" presStyleLbl="node1" presStyleIdx="1" presStyleCnt="4">
        <dgm:presLayoutVars>
          <dgm:chMax val="0"/>
          <dgm:chPref val="0"/>
          <dgm:bulletEnabled val="1"/>
        </dgm:presLayoutVars>
      </dgm:prSet>
      <dgm:spPr/>
      <dgm:t>
        <a:bodyPr/>
        <a:lstStyle/>
        <a:p>
          <a:endParaRPr lang="en-US"/>
        </a:p>
      </dgm:t>
    </dgm:pt>
    <dgm:pt modelId="{2E1628C4-9874-406C-99DC-6C22820B9C00}" type="pres">
      <dgm:prSet presAssocID="{EAACB78A-1625-4E8C-9AD2-5773466EF2E9}" presName="parTxOnlySpace" presStyleCnt="0"/>
      <dgm:spPr/>
    </dgm:pt>
    <dgm:pt modelId="{EA022510-46CC-4A37-97D4-445B7570351A}" type="pres">
      <dgm:prSet presAssocID="{B97D74D7-4BEC-412F-AB39-CCEA674558D5}" presName="parTxOnly" presStyleLbl="node1" presStyleIdx="2" presStyleCnt="4">
        <dgm:presLayoutVars>
          <dgm:chMax val="0"/>
          <dgm:chPref val="0"/>
          <dgm:bulletEnabled val="1"/>
        </dgm:presLayoutVars>
      </dgm:prSet>
      <dgm:spPr/>
      <dgm:t>
        <a:bodyPr/>
        <a:lstStyle/>
        <a:p>
          <a:endParaRPr lang="en-US"/>
        </a:p>
      </dgm:t>
    </dgm:pt>
    <dgm:pt modelId="{B69722FD-FF02-45E1-9764-FA1E00209348}" type="pres">
      <dgm:prSet presAssocID="{3CCF0B01-39D0-4BA7-8A32-BC68EFFE6F32}" presName="parTxOnlySpace" presStyleCnt="0"/>
      <dgm:spPr/>
    </dgm:pt>
    <dgm:pt modelId="{3F18B1D7-1CF7-47BB-AB93-5B497828BAB6}" type="pres">
      <dgm:prSet presAssocID="{788D513D-866F-4C91-AFD8-66C02E0599F0}" presName="parTxOnly" presStyleLbl="node1" presStyleIdx="3" presStyleCnt="4">
        <dgm:presLayoutVars>
          <dgm:chMax val="0"/>
          <dgm:chPref val="0"/>
          <dgm:bulletEnabled val="1"/>
        </dgm:presLayoutVars>
      </dgm:prSet>
      <dgm:spPr/>
      <dgm:t>
        <a:bodyPr/>
        <a:lstStyle/>
        <a:p>
          <a:endParaRPr lang="en-US"/>
        </a:p>
      </dgm:t>
    </dgm:pt>
  </dgm:ptLst>
  <dgm:cxnLst>
    <dgm:cxn modelId="{5A87BA12-DB6D-4AAB-A9A0-0AA2901C25DF}" type="presOf" srcId="{788D513D-866F-4C91-AFD8-66C02E0599F0}" destId="{3F18B1D7-1CF7-47BB-AB93-5B497828BAB6}" srcOrd="0" destOrd="0" presId="urn:microsoft.com/office/officeart/2005/8/layout/chevron1"/>
    <dgm:cxn modelId="{925007DC-30C7-4BED-8F63-7AF3394DB11F}" type="presOf" srcId="{3F8DCE27-B9CB-4EAB-BC87-2DF648E809F9}" destId="{DED432C7-8934-4316-A4FF-E23795EB2112}" srcOrd="0" destOrd="0" presId="urn:microsoft.com/office/officeart/2005/8/layout/chevron1"/>
    <dgm:cxn modelId="{386A2C52-7C14-4D6C-AD3C-6CD7FCD24045}" srcId="{79296D12-7BBC-47CF-B1EB-8F62491F9F31}" destId="{C126240C-F1EE-4A71-9761-825131C0D582}" srcOrd="1" destOrd="0" parTransId="{15AE92CB-D16E-4052-9D37-249EC80B1C1F}" sibTransId="{EAACB78A-1625-4E8C-9AD2-5773466EF2E9}"/>
    <dgm:cxn modelId="{FF7D4E77-13BA-41BF-8A63-BF4FF20CF398}" srcId="{79296D12-7BBC-47CF-B1EB-8F62491F9F31}" destId="{788D513D-866F-4C91-AFD8-66C02E0599F0}" srcOrd="3" destOrd="0" parTransId="{E79AE30D-F0DE-4BE3-B2E3-FA71DA02CB22}" sibTransId="{E5DDC5FC-6F5A-4554-B8AC-77852B6FF418}"/>
    <dgm:cxn modelId="{36B9D3EE-A271-4737-945C-2EB176665A64}" srcId="{79296D12-7BBC-47CF-B1EB-8F62491F9F31}" destId="{B97D74D7-4BEC-412F-AB39-CCEA674558D5}" srcOrd="2" destOrd="0" parTransId="{4A9C9CAC-F57C-419B-A042-284139E1A842}" sibTransId="{3CCF0B01-39D0-4BA7-8A32-BC68EFFE6F32}"/>
    <dgm:cxn modelId="{43ABABDB-0CEA-4FE0-9CE8-468DEB6F93D2}" srcId="{79296D12-7BBC-47CF-B1EB-8F62491F9F31}" destId="{3F8DCE27-B9CB-4EAB-BC87-2DF648E809F9}" srcOrd="0" destOrd="0" parTransId="{601C6AEF-54E6-4483-A33D-09E21CB9E6AA}" sibTransId="{3B1C7E04-55F7-43B4-8E91-3F3090778CB0}"/>
    <dgm:cxn modelId="{14E99E08-51F3-42AC-905B-0966D8507DE2}" type="presOf" srcId="{C126240C-F1EE-4A71-9761-825131C0D582}" destId="{E379D42A-7BC2-40FC-BBE1-C5C7B320E5FC}" srcOrd="0" destOrd="0" presId="urn:microsoft.com/office/officeart/2005/8/layout/chevron1"/>
    <dgm:cxn modelId="{ACF13A7E-8108-4A2A-844B-4ED0D1251CB7}" type="presOf" srcId="{B97D74D7-4BEC-412F-AB39-CCEA674558D5}" destId="{EA022510-46CC-4A37-97D4-445B7570351A}" srcOrd="0" destOrd="0" presId="urn:microsoft.com/office/officeart/2005/8/layout/chevron1"/>
    <dgm:cxn modelId="{94A1DABC-427B-4D2E-A5B4-63926F704397}" type="presOf" srcId="{79296D12-7BBC-47CF-B1EB-8F62491F9F31}" destId="{1FB8A5CD-84BE-4FA1-B6FC-74B3A35D7F0C}" srcOrd="0" destOrd="0" presId="urn:microsoft.com/office/officeart/2005/8/layout/chevron1"/>
    <dgm:cxn modelId="{67710700-2D44-4007-A92E-A522044561AC}" type="presParOf" srcId="{1FB8A5CD-84BE-4FA1-B6FC-74B3A35D7F0C}" destId="{DED432C7-8934-4316-A4FF-E23795EB2112}" srcOrd="0" destOrd="0" presId="urn:microsoft.com/office/officeart/2005/8/layout/chevron1"/>
    <dgm:cxn modelId="{3040961D-E0A2-4CE7-B2E9-9248AC65EE1B}" type="presParOf" srcId="{1FB8A5CD-84BE-4FA1-B6FC-74B3A35D7F0C}" destId="{A4D71B7E-30B1-4274-9954-842CAE7324BB}" srcOrd="1" destOrd="0" presId="urn:microsoft.com/office/officeart/2005/8/layout/chevron1"/>
    <dgm:cxn modelId="{EA83F2ED-7843-4539-9C4F-789FF12F2975}" type="presParOf" srcId="{1FB8A5CD-84BE-4FA1-B6FC-74B3A35D7F0C}" destId="{E379D42A-7BC2-40FC-BBE1-C5C7B320E5FC}" srcOrd="2" destOrd="0" presId="urn:microsoft.com/office/officeart/2005/8/layout/chevron1"/>
    <dgm:cxn modelId="{B9630A87-3A5F-4B42-8ECC-6F0A06052402}" type="presParOf" srcId="{1FB8A5CD-84BE-4FA1-B6FC-74B3A35D7F0C}" destId="{2E1628C4-9874-406C-99DC-6C22820B9C00}" srcOrd="3" destOrd="0" presId="urn:microsoft.com/office/officeart/2005/8/layout/chevron1"/>
    <dgm:cxn modelId="{10DB545A-1F0B-4467-9C19-5C783397B181}" type="presParOf" srcId="{1FB8A5CD-84BE-4FA1-B6FC-74B3A35D7F0C}" destId="{EA022510-46CC-4A37-97D4-445B7570351A}" srcOrd="4" destOrd="0" presId="urn:microsoft.com/office/officeart/2005/8/layout/chevron1"/>
    <dgm:cxn modelId="{035FF5D5-659F-46E3-9605-B42F1D6703A0}" type="presParOf" srcId="{1FB8A5CD-84BE-4FA1-B6FC-74B3A35D7F0C}" destId="{B69722FD-FF02-45E1-9764-FA1E00209348}" srcOrd="5" destOrd="0" presId="urn:microsoft.com/office/officeart/2005/8/layout/chevron1"/>
    <dgm:cxn modelId="{00AC0A2D-B3A0-4872-87CD-E3B05C8A7C48}" type="presParOf" srcId="{1FB8A5CD-84BE-4FA1-B6FC-74B3A35D7F0C}" destId="{3F18B1D7-1CF7-47BB-AB93-5B497828BAB6}"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1238E4A-D626-4762-BBD4-95CDE45FE006}" type="doc">
      <dgm:prSet loTypeId="urn:microsoft.com/office/officeart/2016/7/layout/BasicLinearProcessNumbered" loCatId="process" qsTypeId="urn:microsoft.com/office/officeart/2005/8/quickstyle/simple4" qsCatId="simple" csTypeId="urn:microsoft.com/office/officeart/2005/8/colors/ColorSchemeForSuggestions" csCatId="other"/>
      <dgm:spPr/>
      <dgm:t>
        <a:bodyPr/>
        <a:lstStyle/>
        <a:p>
          <a:endParaRPr lang="en-US"/>
        </a:p>
      </dgm:t>
    </dgm:pt>
    <dgm:pt modelId="{DF5B9E61-9DC0-4995-A90D-E3A256B7E41C}">
      <dgm:prSet/>
      <dgm:spPr/>
      <dgm:t>
        <a:bodyPr/>
        <a:lstStyle/>
        <a:p>
          <a:r>
            <a:rPr lang="en-US"/>
            <a:t>Give them more credit</a:t>
          </a:r>
        </a:p>
      </dgm:t>
    </dgm:pt>
    <dgm:pt modelId="{926B4C05-0054-4A83-B68A-C495EB2F288F}" type="parTrans" cxnId="{AE078B29-EBD4-4A02-9BA5-97F9EE5D034F}">
      <dgm:prSet/>
      <dgm:spPr/>
      <dgm:t>
        <a:bodyPr/>
        <a:lstStyle/>
        <a:p>
          <a:endParaRPr lang="en-US"/>
        </a:p>
      </dgm:t>
    </dgm:pt>
    <dgm:pt modelId="{7664B678-78B6-4DCF-8D18-0FB97A7A5E5D}" type="sibTrans" cxnId="{AE078B29-EBD4-4A02-9BA5-97F9EE5D034F}">
      <dgm:prSet phldrT="1" phldr="0"/>
      <dgm:spPr/>
      <dgm:t>
        <a:bodyPr/>
        <a:lstStyle/>
        <a:p>
          <a:r>
            <a:rPr lang="en-US"/>
            <a:t>1</a:t>
          </a:r>
        </a:p>
      </dgm:t>
    </dgm:pt>
    <dgm:pt modelId="{43940FFA-00D6-42DB-AC78-CD684E240EE1}">
      <dgm:prSet/>
      <dgm:spPr/>
      <dgm:t>
        <a:bodyPr/>
        <a:lstStyle/>
        <a:p>
          <a:r>
            <a:rPr lang="en-US"/>
            <a:t>Appreciate that they may tell you personal things</a:t>
          </a:r>
        </a:p>
      </dgm:t>
    </dgm:pt>
    <dgm:pt modelId="{FB580696-A5C5-4262-AFF0-B23CDA6CE3CE}" type="parTrans" cxnId="{6DD2FDE1-0E2B-4BCC-8143-33A4BFBADB61}">
      <dgm:prSet/>
      <dgm:spPr/>
      <dgm:t>
        <a:bodyPr/>
        <a:lstStyle/>
        <a:p>
          <a:endParaRPr lang="en-US"/>
        </a:p>
      </dgm:t>
    </dgm:pt>
    <dgm:pt modelId="{22F6CC6F-A294-4966-BC07-00F68B198047}" type="sibTrans" cxnId="{6DD2FDE1-0E2B-4BCC-8143-33A4BFBADB61}">
      <dgm:prSet phldrT="2" phldr="0"/>
      <dgm:spPr/>
      <dgm:t>
        <a:bodyPr/>
        <a:lstStyle/>
        <a:p>
          <a:r>
            <a:rPr lang="en-US"/>
            <a:t>2</a:t>
          </a:r>
        </a:p>
      </dgm:t>
    </dgm:pt>
    <dgm:pt modelId="{45226DA4-4A63-4FB9-9E19-331BF43ADF1E}">
      <dgm:prSet/>
      <dgm:spPr/>
      <dgm:t>
        <a:bodyPr/>
        <a:lstStyle/>
        <a:p>
          <a:r>
            <a:rPr lang="en-US"/>
            <a:t>Do not get mad at their decisions</a:t>
          </a:r>
        </a:p>
      </dgm:t>
    </dgm:pt>
    <dgm:pt modelId="{15E21D9E-5C4A-40B1-9F1A-D032A9422246}" type="parTrans" cxnId="{ED839A77-36D2-40E7-BD78-07612766EC00}">
      <dgm:prSet/>
      <dgm:spPr/>
      <dgm:t>
        <a:bodyPr/>
        <a:lstStyle/>
        <a:p>
          <a:endParaRPr lang="en-US"/>
        </a:p>
      </dgm:t>
    </dgm:pt>
    <dgm:pt modelId="{D40E53EB-22AD-4CE2-9035-351ED9B6DF5A}" type="sibTrans" cxnId="{ED839A77-36D2-40E7-BD78-07612766EC00}">
      <dgm:prSet phldrT="3" phldr="0"/>
      <dgm:spPr/>
      <dgm:t>
        <a:bodyPr/>
        <a:lstStyle/>
        <a:p>
          <a:r>
            <a:rPr lang="en-US"/>
            <a:t>3</a:t>
          </a:r>
        </a:p>
      </dgm:t>
    </dgm:pt>
    <dgm:pt modelId="{0E1724E1-1318-43FE-A03E-35B46CF8D15C}">
      <dgm:prSet/>
      <dgm:spPr/>
      <dgm:t>
        <a:bodyPr/>
        <a:lstStyle/>
        <a:p>
          <a:r>
            <a:rPr lang="en-US"/>
            <a:t>Stay on top of trends and pop culture</a:t>
          </a:r>
        </a:p>
      </dgm:t>
    </dgm:pt>
    <dgm:pt modelId="{C3191661-0390-4F4E-9ED3-260C8318FF0D}" type="parTrans" cxnId="{4DD76BFC-E37C-497A-B585-827054FEC6E1}">
      <dgm:prSet/>
      <dgm:spPr/>
      <dgm:t>
        <a:bodyPr/>
        <a:lstStyle/>
        <a:p>
          <a:endParaRPr lang="en-US"/>
        </a:p>
      </dgm:t>
    </dgm:pt>
    <dgm:pt modelId="{B39363C0-22DF-4F09-A0F7-3B464D7588ED}" type="sibTrans" cxnId="{4DD76BFC-E37C-497A-B585-827054FEC6E1}">
      <dgm:prSet phldrT="4" phldr="0"/>
      <dgm:spPr/>
      <dgm:t>
        <a:bodyPr/>
        <a:lstStyle/>
        <a:p>
          <a:r>
            <a:rPr lang="en-US"/>
            <a:t>4</a:t>
          </a:r>
        </a:p>
      </dgm:t>
    </dgm:pt>
    <dgm:pt modelId="{FD2BAACE-42E8-4C1F-93CA-5A8CDEC8C41A}">
      <dgm:prSet/>
      <dgm:spPr/>
      <dgm:t>
        <a:bodyPr/>
        <a:lstStyle/>
        <a:p>
          <a:r>
            <a:rPr lang="en-US"/>
            <a:t>If they use a word or phrase you do not know—ASK!</a:t>
          </a:r>
        </a:p>
      </dgm:t>
    </dgm:pt>
    <dgm:pt modelId="{DC62C74C-CF5B-4342-9F9F-D4515A8CFF0D}" type="parTrans" cxnId="{E96C5EF8-157A-4329-9C4C-4D0EF98E15D6}">
      <dgm:prSet/>
      <dgm:spPr/>
      <dgm:t>
        <a:bodyPr/>
        <a:lstStyle/>
        <a:p>
          <a:endParaRPr lang="en-US"/>
        </a:p>
      </dgm:t>
    </dgm:pt>
    <dgm:pt modelId="{4706BF37-1F90-4AC3-A34B-773AE3F5F2DA}" type="sibTrans" cxnId="{E96C5EF8-157A-4329-9C4C-4D0EF98E15D6}">
      <dgm:prSet phldrT="5" phldr="0"/>
      <dgm:spPr/>
      <dgm:t>
        <a:bodyPr/>
        <a:lstStyle/>
        <a:p>
          <a:r>
            <a:rPr lang="en-US"/>
            <a:t>5</a:t>
          </a:r>
        </a:p>
      </dgm:t>
    </dgm:pt>
    <dgm:pt modelId="{8E654A73-D4DF-47D6-9FF6-A666C8E40D04}" type="pres">
      <dgm:prSet presAssocID="{21238E4A-D626-4762-BBD4-95CDE45FE006}" presName="Name0" presStyleCnt="0">
        <dgm:presLayoutVars>
          <dgm:animLvl val="lvl"/>
          <dgm:resizeHandles val="exact"/>
        </dgm:presLayoutVars>
      </dgm:prSet>
      <dgm:spPr/>
      <dgm:t>
        <a:bodyPr/>
        <a:lstStyle/>
        <a:p>
          <a:endParaRPr lang="en-US"/>
        </a:p>
      </dgm:t>
    </dgm:pt>
    <dgm:pt modelId="{E356E370-CB54-4CB4-8618-0689E822E18B}" type="pres">
      <dgm:prSet presAssocID="{DF5B9E61-9DC0-4995-A90D-E3A256B7E41C}" presName="compositeNode" presStyleCnt="0">
        <dgm:presLayoutVars>
          <dgm:bulletEnabled val="1"/>
        </dgm:presLayoutVars>
      </dgm:prSet>
      <dgm:spPr/>
    </dgm:pt>
    <dgm:pt modelId="{9B3A4DA9-D3F1-4A15-AA9C-BA40DB5A51B0}" type="pres">
      <dgm:prSet presAssocID="{DF5B9E61-9DC0-4995-A90D-E3A256B7E41C}" presName="bgRect" presStyleLbl="bgAccFollowNode1" presStyleIdx="0" presStyleCnt="5"/>
      <dgm:spPr/>
      <dgm:t>
        <a:bodyPr/>
        <a:lstStyle/>
        <a:p>
          <a:endParaRPr lang="en-US"/>
        </a:p>
      </dgm:t>
    </dgm:pt>
    <dgm:pt modelId="{06CC22E1-8E44-423E-AAB8-39FB7B9C5B18}" type="pres">
      <dgm:prSet presAssocID="{7664B678-78B6-4DCF-8D18-0FB97A7A5E5D}" presName="sibTransNodeCircle" presStyleLbl="alignNode1" presStyleIdx="0" presStyleCnt="10">
        <dgm:presLayoutVars>
          <dgm:chMax val="0"/>
          <dgm:bulletEnabled/>
        </dgm:presLayoutVars>
      </dgm:prSet>
      <dgm:spPr/>
      <dgm:t>
        <a:bodyPr/>
        <a:lstStyle/>
        <a:p>
          <a:endParaRPr lang="en-US"/>
        </a:p>
      </dgm:t>
    </dgm:pt>
    <dgm:pt modelId="{498838EC-4811-4C91-A723-41AE5998FDAC}" type="pres">
      <dgm:prSet presAssocID="{DF5B9E61-9DC0-4995-A90D-E3A256B7E41C}" presName="bottomLine" presStyleLbl="alignNode1" presStyleIdx="1" presStyleCnt="10">
        <dgm:presLayoutVars/>
      </dgm:prSet>
      <dgm:spPr/>
    </dgm:pt>
    <dgm:pt modelId="{521CB344-9638-4E32-BBFD-CCBE9C45BB8E}" type="pres">
      <dgm:prSet presAssocID="{DF5B9E61-9DC0-4995-A90D-E3A256B7E41C}" presName="nodeText" presStyleLbl="bgAccFollowNode1" presStyleIdx="0" presStyleCnt="5">
        <dgm:presLayoutVars>
          <dgm:bulletEnabled val="1"/>
        </dgm:presLayoutVars>
      </dgm:prSet>
      <dgm:spPr/>
      <dgm:t>
        <a:bodyPr/>
        <a:lstStyle/>
        <a:p>
          <a:endParaRPr lang="en-US"/>
        </a:p>
      </dgm:t>
    </dgm:pt>
    <dgm:pt modelId="{55466798-07D7-4A89-B9CC-04E0222DEE69}" type="pres">
      <dgm:prSet presAssocID="{7664B678-78B6-4DCF-8D18-0FB97A7A5E5D}" presName="sibTrans" presStyleCnt="0"/>
      <dgm:spPr/>
    </dgm:pt>
    <dgm:pt modelId="{87CBBBFA-D449-486E-B3D4-C774B7A83F70}" type="pres">
      <dgm:prSet presAssocID="{43940FFA-00D6-42DB-AC78-CD684E240EE1}" presName="compositeNode" presStyleCnt="0">
        <dgm:presLayoutVars>
          <dgm:bulletEnabled val="1"/>
        </dgm:presLayoutVars>
      </dgm:prSet>
      <dgm:spPr/>
    </dgm:pt>
    <dgm:pt modelId="{4E1A3C5B-FBEC-41C4-B289-01D824581281}" type="pres">
      <dgm:prSet presAssocID="{43940FFA-00D6-42DB-AC78-CD684E240EE1}" presName="bgRect" presStyleLbl="bgAccFollowNode1" presStyleIdx="1" presStyleCnt="5"/>
      <dgm:spPr/>
      <dgm:t>
        <a:bodyPr/>
        <a:lstStyle/>
        <a:p>
          <a:endParaRPr lang="en-US"/>
        </a:p>
      </dgm:t>
    </dgm:pt>
    <dgm:pt modelId="{F26B4474-C470-48B8-9FAE-BE91B713D9DA}" type="pres">
      <dgm:prSet presAssocID="{22F6CC6F-A294-4966-BC07-00F68B198047}" presName="sibTransNodeCircle" presStyleLbl="alignNode1" presStyleIdx="2" presStyleCnt="10">
        <dgm:presLayoutVars>
          <dgm:chMax val="0"/>
          <dgm:bulletEnabled/>
        </dgm:presLayoutVars>
      </dgm:prSet>
      <dgm:spPr/>
      <dgm:t>
        <a:bodyPr/>
        <a:lstStyle/>
        <a:p>
          <a:endParaRPr lang="en-US"/>
        </a:p>
      </dgm:t>
    </dgm:pt>
    <dgm:pt modelId="{F07DD384-6B26-4E8C-A2C2-79AFFA8423A3}" type="pres">
      <dgm:prSet presAssocID="{43940FFA-00D6-42DB-AC78-CD684E240EE1}" presName="bottomLine" presStyleLbl="alignNode1" presStyleIdx="3" presStyleCnt="10">
        <dgm:presLayoutVars/>
      </dgm:prSet>
      <dgm:spPr/>
    </dgm:pt>
    <dgm:pt modelId="{2DEA6A6B-248C-4650-8487-953E0CFC9570}" type="pres">
      <dgm:prSet presAssocID="{43940FFA-00D6-42DB-AC78-CD684E240EE1}" presName="nodeText" presStyleLbl="bgAccFollowNode1" presStyleIdx="1" presStyleCnt="5">
        <dgm:presLayoutVars>
          <dgm:bulletEnabled val="1"/>
        </dgm:presLayoutVars>
      </dgm:prSet>
      <dgm:spPr/>
      <dgm:t>
        <a:bodyPr/>
        <a:lstStyle/>
        <a:p>
          <a:endParaRPr lang="en-US"/>
        </a:p>
      </dgm:t>
    </dgm:pt>
    <dgm:pt modelId="{27FB66F8-D7DA-40C1-BB61-634DA7307A0F}" type="pres">
      <dgm:prSet presAssocID="{22F6CC6F-A294-4966-BC07-00F68B198047}" presName="sibTrans" presStyleCnt="0"/>
      <dgm:spPr/>
    </dgm:pt>
    <dgm:pt modelId="{FF69F645-3BEF-4C89-B691-0D15DC661FA2}" type="pres">
      <dgm:prSet presAssocID="{45226DA4-4A63-4FB9-9E19-331BF43ADF1E}" presName="compositeNode" presStyleCnt="0">
        <dgm:presLayoutVars>
          <dgm:bulletEnabled val="1"/>
        </dgm:presLayoutVars>
      </dgm:prSet>
      <dgm:spPr/>
    </dgm:pt>
    <dgm:pt modelId="{93DF185F-F9FA-4094-BCF6-117DFEBFED05}" type="pres">
      <dgm:prSet presAssocID="{45226DA4-4A63-4FB9-9E19-331BF43ADF1E}" presName="bgRect" presStyleLbl="bgAccFollowNode1" presStyleIdx="2" presStyleCnt="5"/>
      <dgm:spPr/>
      <dgm:t>
        <a:bodyPr/>
        <a:lstStyle/>
        <a:p>
          <a:endParaRPr lang="en-US"/>
        </a:p>
      </dgm:t>
    </dgm:pt>
    <dgm:pt modelId="{94F2461A-2FC7-4F27-91D9-F8B721ED8EE8}" type="pres">
      <dgm:prSet presAssocID="{D40E53EB-22AD-4CE2-9035-351ED9B6DF5A}" presName="sibTransNodeCircle" presStyleLbl="alignNode1" presStyleIdx="4" presStyleCnt="10">
        <dgm:presLayoutVars>
          <dgm:chMax val="0"/>
          <dgm:bulletEnabled/>
        </dgm:presLayoutVars>
      </dgm:prSet>
      <dgm:spPr/>
      <dgm:t>
        <a:bodyPr/>
        <a:lstStyle/>
        <a:p>
          <a:endParaRPr lang="en-US"/>
        </a:p>
      </dgm:t>
    </dgm:pt>
    <dgm:pt modelId="{AA465745-FD5D-4FFC-B498-EBE43E774CAA}" type="pres">
      <dgm:prSet presAssocID="{45226DA4-4A63-4FB9-9E19-331BF43ADF1E}" presName="bottomLine" presStyleLbl="alignNode1" presStyleIdx="5" presStyleCnt="10">
        <dgm:presLayoutVars/>
      </dgm:prSet>
      <dgm:spPr/>
    </dgm:pt>
    <dgm:pt modelId="{8019C6D9-6865-45AD-B8D9-FBEADDC6A71D}" type="pres">
      <dgm:prSet presAssocID="{45226DA4-4A63-4FB9-9E19-331BF43ADF1E}" presName="nodeText" presStyleLbl="bgAccFollowNode1" presStyleIdx="2" presStyleCnt="5">
        <dgm:presLayoutVars>
          <dgm:bulletEnabled val="1"/>
        </dgm:presLayoutVars>
      </dgm:prSet>
      <dgm:spPr/>
      <dgm:t>
        <a:bodyPr/>
        <a:lstStyle/>
        <a:p>
          <a:endParaRPr lang="en-US"/>
        </a:p>
      </dgm:t>
    </dgm:pt>
    <dgm:pt modelId="{F107DE21-F810-4148-AD58-EB36B78A3AD6}" type="pres">
      <dgm:prSet presAssocID="{D40E53EB-22AD-4CE2-9035-351ED9B6DF5A}" presName="sibTrans" presStyleCnt="0"/>
      <dgm:spPr/>
    </dgm:pt>
    <dgm:pt modelId="{9DE8BA7C-0F70-4714-8D02-CA51DC5DA324}" type="pres">
      <dgm:prSet presAssocID="{0E1724E1-1318-43FE-A03E-35B46CF8D15C}" presName="compositeNode" presStyleCnt="0">
        <dgm:presLayoutVars>
          <dgm:bulletEnabled val="1"/>
        </dgm:presLayoutVars>
      </dgm:prSet>
      <dgm:spPr/>
    </dgm:pt>
    <dgm:pt modelId="{62A0328D-6E05-42A5-ADF6-899ECDC27C7A}" type="pres">
      <dgm:prSet presAssocID="{0E1724E1-1318-43FE-A03E-35B46CF8D15C}" presName="bgRect" presStyleLbl="bgAccFollowNode1" presStyleIdx="3" presStyleCnt="5"/>
      <dgm:spPr/>
      <dgm:t>
        <a:bodyPr/>
        <a:lstStyle/>
        <a:p>
          <a:endParaRPr lang="en-US"/>
        </a:p>
      </dgm:t>
    </dgm:pt>
    <dgm:pt modelId="{04130A26-358B-4284-8951-C12360050764}" type="pres">
      <dgm:prSet presAssocID="{B39363C0-22DF-4F09-A0F7-3B464D7588ED}" presName="sibTransNodeCircle" presStyleLbl="alignNode1" presStyleIdx="6" presStyleCnt="10">
        <dgm:presLayoutVars>
          <dgm:chMax val="0"/>
          <dgm:bulletEnabled/>
        </dgm:presLayoutVars>
      </dgm:prSet>
      <dgm:spPr/>
      <dgm:t>
        <a:bodyPr/>
        <a:lstStyle/>
        <a:p>
          <a:endParaRPr lang="en-US"/>
        </a:p>
      </dgm:t>
    </dgm:pt>
    <dgm:pt modelId="{3CDCFC56-2B2B-43D2-929F-23D291A14C98}" type="pres">
      <dgm:prSet presAssocID="{0E1724E1-1318-43FE-A03E-35B46CF8D15C}" presName="bottomLine" presStyleLbl="alignNode1" presStyleIdx="7" presStyleCnt="10">
        <dgm:presLayoutVars/>
      </dgm:prSet>
      <dgm:spPr/>
    </dgm:pt>
    <dgm:pt modelId="{6384ADA8-D3EE-479C-BEB9-12CDCBA5EF8D}" type="pres">
      <dgm:prSet presAssocID="{0E1724E1-1318-43FE-A03E-35B46CF8D15C}" presName="nodeText" presStyleLbl="bgAccFollowNode1" presStyleIdx="3" presStyleCnt="5">
        <dgm:presLayoutVars>
          <dgm:bulletEnabled val="1"/>
        </dgm:presLayoutVars>
      </dgm:prSet>
      <dgm:spPr/>
      <dgm:t>
        <a:bodyPr/>
        <a:lstStyle/>
        <a:p>
          <a:endParaRPr lang="en-US"/>
        </a:p>
      </dgm:t>
    </dgm:pt>
    <dgm:pt modelId="{F4AF3CEB-A433-45E4-BC55-C7CEC250CFC5}" type="pres">
      <dgm:prSet presAssocID="{B39363C0-22DF-4F09-A0F7-3B464D7588ED}" presName="sibTrans" presStyleCnt="0"/>
      <dgm:spPr/>
    </dgm:pt>
    <dgm:pt modelId="{5252A641-4604-4BB8-B25E-83254B1C6578}" type="pres">
      <dgm:prSet presAssocID="{FD2BAACE-42E8-4C1F-93CA-5A8CDEC8C41A}" presName="compositeNode" presStyleCnt="0">
        <dgm:presLayoutVars>
          <dgm:bulletEnabled val="1"/>
        </dgm:presLayoutVars>
      </dgm:prSet>
      <dgm:spPr/>
    </dgm:pt>
    <dgm:pt modelId="{F62C1249-B541-4E3A-8F18-E98DD89F9821}" type="pres">
      <dgm:prSet presAssocID="{FD2BAACE-42E8-4C1F-93CA-5A8CDEC8C41A}" presName="bgRect" presStyleLbl="bgAccFollowNode1" presStyleIdx="4" presStyleCnt="5"/>
      <dgm:spPr/>
      <dgm:t>
        <a:bodyPr/>
        <a:lstStyle/>
        <a:p>
          <a:endParaRPr lang="en-US"/>
        </a:p>
      </dgm:t>
    </dgm:pt>
    <dgm:pt modelId="{694ADA34-F447-451D-8E21-DC23EBA87472}" type="pres">
      <dgm:prSet presAssocID="{4706BF37-1F90-4AC3-A34B-773AE3F5F2DA}" presName="sibTransNodeCircle" presStyleLbl="alignNode1" presStyleIdx="8" presStyleCnt="10">
        <dgm:presLayoutVars>
          <dgm:chMax val="0"/>
          <dgm:bulletEnabled/>
        </dgm:presLayoutVars>
      </dgm:prSet>
      <dgm:spPr/>
      <dgm:t>
        <a:bodyPr/>
        <a:lstStyle/>
        <a:p>
          <a:endParaRPr lang="en-US"/>
        </a:p>
      </dgm:t>
    </dgm:pt>
    <dgm:pt modelId="{B4E12604-E327-4675-9365-C09B3BFFF53E}" type="pres">
      <dgm:prSet presAssocID="{FD2BAACE-42E8-4C1F-93CA-5A8CDEC8C41A}" presName="bottomLine" presStyleLbl="alignNode1" presStyleIdx="9" presStyleCnt="10">
        <dgm:presLayoutVars/>
      </dgm:prSet>
      <dgm:spPr/>
    </dgm:pt>
    <dgm:pt modelId="{6CB9D6CA-C846-43D6-B343-1330976BBABD}" type="pres">
      <dgm:prSet presAssocID="{FD2BAACE-42E8-4C1F-93CA-5A8CDEC8C41A}" presName="nodeText" presStyleLbl="bgAccFollowNode1" presStyleIdx="4" presStyleCnt="5">
        <dgm:presLayoutVars>
          <dgm:bulletEnabled val="1"/>
        </dgm:presLayoutVars>
      </dgm:prSet>
      <dgm:spPr/>
      <dgm:t>
        <a:bodyPr/>
        <a:lstStyle/>
        <a:p>
          <a:endParaRPr lang="en-US"/>
        </a:p>
      </dgm:t>
    </dgm:pt>
  </dgm:ptLst>
  <dgm:cxnLst>
    <dgm:cxn modelId="{D741EC37-4C40-480E-A71B-276BDADC7911}" type="presOf" srcId="{B39363C0-22DF-4F09-A0F7-3B464D7588ED}" destId="{04130A26-358B-4284-8951-C12360050764}" srcOrd="0" destOrd="0" presId="urn:microsoft.com/office/officeart/2016/7/layout/BasicLinearProcessNumbered"/>
    <dgm:cxn modelId="{ED839A77-36D2-40E7-BD78-07612766EC00}" srcId="{21238E4A-D626-4762-BBD4-95CDE45FE006}" destId="{45226DA4-4A63-4FB9-9E19-331BF43ADF1E}" srcOrd="2" destOrd="0" parTransId="{15E21D9E-5C4A-40B1-9F1A-D032A9422246}" sibTransId="{D40E53EB-22AD-4CE2-9035-351ED9B6DF5A}"/>
    <dgm:cxn modelId="{F57047E7-5BFA-47FC-AFC1-53EAAD796CE9}" type="presOf" srcId="{4706BF37-1F90-4AC3-A34B-773AE3F5F2DA}" destId="{694ADA34-F447-451D-8E21-DC23EBA87472}" srcOrd="0" destOrd="0" presId="urn:microsoft.com/office/officeart/2016/7/layout/BasicLinearProcessNumbered"/>
    <dgm:cxn modelId="{AE078B29-EBD4-4A02-9BA5-97F9EE5D034F}" srcId="{21238E4A-D626-4762-BBD4-95CDE45FE006}" destId="{DF5B9E61-9DC0-4995-A90D-E3A256B7E41C}" srcOrd="0" destOrd="0" parTransId="{926B4C05-0054-4A83-B68A-C495EB2F288F}" sibTransId="{7664B678-78B6-4DCF-8D18-0FB97A7A5E5D}"/>
    <dgm:cxn modelId="{2A26E83A-44AC-4F56-93EC-497AE511A3AA}" type="presOf" srcId="{45226DA4-4A63-4FB9-9E19-331BF43ADF1E}" destId="{8019C6D9-6865-45AD-B8D9-FBEADDC6A71D}" srcOrd="1" destOrd="0" presId="urn:microsoft.com/office/officeart/2016/7/layout/BasicLinearProcessNumbered"/>
    <dgm:cxn modelId="{7556004A-24D0-4C25-A658-639910BF9E77}" type="presOf" srcId="{FD2BAACE-42E8-4C1F-93CA-5A8CDEC8C41A}" destId="{6CB9D6CA-C846-43D6-B343-1330976BBABD}" srcOrd="1" destOrd="0" presId="urn:microsoft.com/office/officeart/2016/7/layout/BasicLinearProcessNumbered"/>
    <dgm:cxn modelId="{6DD2FDE1-0E2B-4BCC-8143-33A4BFBADB61}" srcId="{21238E4A-D626-4762-BBD4-95CDE45FE006}" destId="{43940FFA-00D6-42DB-AC78-CD684E240EE1}" srcOrd="1" destOrd="0" parTransId="{FB580696-A5C5-4262-AFF0-B23CDA6CE3CE}" sibTransId="{22F6CC6F-A294-4966-BC07-00F68B198047}"/>
    <dgm:cxn modelId="{E96C5EF8-157A-4329-9C4C-4D0EF98E15D6}" srcId="{21238E4A-D626-4762-BBD4-95CDE45FE006}" destId="{FD2BAACE-42E8-4C1F-93CA-5A8CDEC8C41A}" srcOrd="4" destOrd="0" parTransId="{DC62C74C-CF5B-4342-9F9F-D4515A8CFF0D}" sibTransId="{4706BF37-1F90-4AC3-A34B-773AE3F5F2DA}"/>
    <dgm:cxn modelId="{4DD76BFC-E37C-497A-B585-827054FEC6E1}" srcId="{21238E4A-D626-4762-BBD4-95CDE45FE006}" destId="{0E1724E1-1318-43FE-A03E-35B46CF8D15C}" srcOrd="3" destOrd="0" parTransId="{C3191661-0390-4F4E-9ED3-260C8318FF0D}" sibTransId="{B39363C0-22DF-4F09-A0F7-3B464D7588ED}"/>
    <dgm:cxn modelId="{C8ECA85D-7119-4E72-843C-20D32BB022E0}" type="presOf" srcId="{7664B678-78B6-4DCF-8D18-0FB97A7A5E5D}" destId="{06CC22E1-8E44-423E-AAB8-39FB7B9C5B18}" srcOrd="0" destOrd="0" presId="urn:microsoft.com/office/officeart/2016/7/layout/BasicLinearProcessNumbered"/>
    <dgm:cxn modelId="{59DC749A-02DA-4338-BAC2-843353F81A61}" type="presOf" srcId="{0E1724E1-1318-43FE-A03E-35B46CF8D15C}" destId="{6384ADA8-D3EE-479C-BEB9-12CDCBA5EF8D}" srcOrd="1" destOrd="0" presId="urn:microsoft.com/office/officeart/2016/7/layout/BasicLinearProcessNumbered"/>
    <dgm:cxn modelId="{353C69D7-9072-4020-94BB-4FCFE76E769B}" type="presOf" srcId="{DF5B9E61-9DC0-4995-A90D-E3A256B7E41C}" destId="{521CB344-9638-4E32-BBFD-CCBE9C45BB8E}" srcOrd="1" destOrd="0" presId="urn:microsoft.com/office/officeart/2016/7/layout/BasicLinearProcessNumbered"/>
    <dgm:cxn modelId="{4C6B5446-0BC1-47A2-9CCD-5C63918352BD}" type="presOf" srcId="{0E1724E1-1318-43FE-A03E-35B46CF8D15C}" destId="{62A0328D-6E05-42A5-ADF6-899ECDC27C7A}" srcOrd="0" destOrd="0" presId="urn:microsoft.com/office/officeart/2016/7/layout/BasicLinearProcessNumbered"/>
    <dgm:cxn modelId="{2CD6F6F9-C91A-4CAE-8093-421220BA8235}" type="presOf" srcId="{22F6CC6F-A294-4966-BC07-00F68B198047}" destId="{F26B4474-C470-48B8-9FAE-BE91B713D9DA}" srcOrd="0" destOrd="0" presId="urn:microsoft.com/office/officeart/2016/7/layout/BasicLinearProcessNumbered"/>
    <dgm:cxn modelId="{FA0E4E20-A406-4B28-88ED-9CCDCFB8316D}" type="presOf" srcId="{FD2BAACE-42E8-4C1F-93CA-5A8CDEC8C41A}" destId="{F62C1249-B541-4E3A-8F18-E98DD89F9821}" srcOrd="0" destOrd="0" presId="urn:microsoft.com/office/officeart/2016/7/layout/BasicLinearProcessNumbered"/>
    <dgm:cxn modelId="{092A23E6-0629-41B8-BC88-6B7B05AFC8A4}" type="presOf" srcId="{43940FFA-00D6-42DB-AC78-CD684E240EE1}" destId="{4E1A3C5B-FBEC-41C4-B289-01D824581281}" srcOrd="0" destOrd="0" presId="urn:microsoft.com/office/officeart/2016/7/layout/BasicLinearProcessNumbered"/>
    <dgm:cxn modelId="{A1EB29F5-F1AF-4D61-A369-1B20014A2038}" type="presOf" srcId="{21238E4A-D626-4762-BBD4-95CDE45FE006}" destId="{8E654A73-D4DF-47D6-9FF6-A666C8E40D04}" srcOrd="0" destOrd="0" presId="urn:microsoft.com/office/officeart/2016/7/layout/BasicLinearProcessNumbered"/>
    <dgm:cxn modelId="{394AD54B-296C-4636-B9D5-EC3E35367E52}" type="presOf" srcId="{45226DA4-4A63-4FB9-9E19-331BF43ADF1E}" destId="{93DF185F-F9FA-4094-BCF6-117DFEBFED05}" srcOrd="0" destOrd="0" presId="urn:microsoft.com/office/officeart/2016/7/layout/BasicLinearProcessNumbered"/>
    <dgm:cxn modelId="{67EAA158-6F0C-40DE-9F59-DEA2A69CAEC7}" type="presOf" srcId="{D40E53EB-22AD-4CE2-9035-351ED9B6DF5A}" destId="{94F2461A-2FC7-4F27-91D9-F8B721ED8EE8}" srcOrd="0" destOrd="0" presId="urn:microsoft.com/office/officeart/2016/7/layout/BasicLinearProcessNumbered"/>
    <dgm:cxn modelId="{F08CE052-8398-4D55-8367-330E6E3C50B1}" type="presOf" srcId="{43940FFA-00D6-42DB-AC78-CD684E240EE1}" destId="{2DEA6A6B-248C-4650-8487-953E0CFC9570}" srcOrd="1" destOrd="0" presId="urn:microsoft.com/office/officeart/2016/7/layout/BasicLinearProcessNumbered"/>
    <dgm:cxn modelId="{0E378B90-A3FE-412C-847A-53540CB6C39B}" type="presOf" srcId="{DF5B9E61-9DC0-4995-A90D-E3A256B7E41C}" destId="{9B3A4DA9-D3F1-4A15-AA9C-BA40DB5A51B0}" srcOrd="0" destOrd="0" presId="urn:microsoft.com/office/officeart/2016/7/layout/BasicLinearProcessNumbered"/>
    <dgm:cxn modelId="{25CBE3B3-1855-42BA-A05A-8F0A7C9AE3E0}" type="presParOf" srcId="{8E654A73-D4DF-47D6-9FF6-A666C8E40D04}" destId="{E356E370-CB54-4CB4-8618-0689E822E18B}" srcOrd="0" destOrd="0" presId="urn:microsoft.com/office/officeart/2016/7/layout/BasicLinearProcessNumbered"/>
    <dgm:cxn modelId="{FA574187-9B70-4085-AD75-A2AEBCB8B86B}" type="presParOf" srcId="{E356E370-CB54-4CB4-8618-0689E822E18B}" destId="{9B3A4DA9-D3F1-4A15-AA9C-BA40DB5A51B0}" srcOrd="0" destOrd="0" presId="urn:microsoft.com/office/officeart/2016/7/layout/BasicLinearProcessNumbered"/>
    <dgm:cxn modelId="{54A12A29-615A-4263-96E9-ED92048B5CBE}" type="presParOf" srcId="{E356E370-CB54-4CB4-8618-0689E822E18B}" destId="{06CC22E1-8E44-423E-AAB8-39FB7B9C5B18}" srcOrd="1" destOrd="0" presId="urn:microsoft.com/office/officeart/2016/7/layout/BasicLinearProcessNumbered"/>
    <dgm:cxn modelId="{3A072FE4-A192-431D-9439-029523274CD0}" type="presParOf" srcId="{E356E370-CB54-4CB4-8618-0689E822E18B}" destId="{498838EC-4811-4C91-A723-41AE5998FDAC}" srcOrd="2" destOrd="0" presId="urn:microsoft.com/office/officeart/2016/7/layout/BasicLinearProcessNumbered"/>
    <dgm:cxn modelId="{3AD84A73-6100-4459-97EF-33BBFFCCC5A4}" type="presParOf" srcId="{E356E370-CB54-4CB4-8618-0689E822E18B}" destId="{521CB344-9638-4E32-BBFD-CCBE9C45BB8E}" srcOrd="3" destOrd="0" presId="urn:microsoft.com/office/officeart/2016/7/layout/BasicLinearProcessNumbered"/>
    <dgm:cxn modelId="{027AC06F-26C1-4DDD-823E-3A3EB0A3331B}" type="presParOf" srcId="{8E654A73-D4DF-47D6-9FF6-A666C8E40D04}" destId="{55466798-07D7-4A89-B9CC-04E0222DEE69}" srcOrd="1" destOrd="0" presId="urn:microsoft.com/office/officeart/2016/7/layout/BasicLinearProcessNumbered"/>
    <dgm:cxn modelId="{CC1480B5-D6E9-40D2-8E7F-B97372C3C678}" type="presParOf" srcId="{8E654A73-D4DF-47D6-9FF6-A666C8E40D04}" destId="{87CBBBFA-D449-486E-B3D4-C774B7A83F70}" srcOrd="2" destOrd="0" presId="urn:microsoft.com/office/officeart/2016/7/layout/BasicLinearProcessNumbered"/>
    <dgm:cxn modelId="{E7C7E038-47DE-464D-8D11-C6956B23E476}" type="presParOf" srcId="{87CBBBFA-D449-486E-B3D4-C774B7A83F70}" destId="{4E1A3C5B-FBEC-41C4-B289-01D824581281}" srcOrd="0" destOrd="0" presId="urn:microsoft.com/office/officeart/2016/7/layout/BasicLinearProcessNumbered"/>
    <dgm:cxn modelId="{2F8A3A89-2042-4E8A-A477-CD9D106BEF3C}" type="presParOf" srcId="{87CBBBFA-D449-486E-B3D4-C774B7A83F70}" destId="{F26B4474-C470-48B8-9FAE-BE91B713D9DA}" srcOrd="1" destOrd="0" presId="urn:microsoft.com/office/officeart/2016/7/layout/BasicLinearProcessNumbered"/>
    <dgm:cxn modelId="{ABDDE0AB-84EC-4DB7-90A1-172B25532556}" type="presParOf" srcId="{87CBBBFA-D449-486E-B3D4-C774B7A83F70}" destId="{F07DD384-6B26-4E8C-A2C2-79AFFA8423A3}" srcOrd="2" destOrd="0" presId="urn:microsoft.com/office/officeart/2016/7/layout/BasicLinearProcessNumbered"/>
    <dgm:cxn modelId="{3243485D-141E-48E0-AAA1-272EBD8DCE2E}" type="presParOf" srcId="{87CBBBFA-D449-486E-B3D4-C774B7A83F70}" destId="{2DEA6A6B-248C-4650-8487-953E0CFC9570}" srcOrd="3" destOrd="0" presId="urn:microsoft.com/office/officeart/2016/7/layout/BasicLinearProcessNumbered"/>
    <dgm:cxn modelId="{283D0BC6-566A-4E5B-9D44-E953E887601B}" type="presParOf" srcId="{8E654A73-D4DF-47D6-9FF6-A666C8E40D04}" destId="{27FB66F8-D7DA-40C1-BB61-634DA7307A0F}" srcOrd="3" destOrd="0" presId="urn:microsoft.com/office/officeart/2016/7/layout/BasicLinearProcessNumbered"/>
    <dgm:cxn modelId="{22F4F5F3-06C1-47E0-BDC3-0F6B76AAA630}" type="presParOf" srcId="{8E654A73-D4DF-47D6-9FF6-A666C8E40D04}" destId="{FF69F645-3BEF-4C89-B691-0D15DC661FA2}" srcOrd="4" destOrd="0" presId="urn:microsoft.com/office/officeart/2016/7/layout/BasicLinearProcessNumbered"/>
    <dgm:cxn modelId="{CA4381C7-0BFF-4DDD-B1B8-7ABE9E554F68}" type="presParOf" srcId="{FF69F645-3BEF-4C89-B691-0D15DC661FA2}" destId="{93DF185F-F9FA-4094-BCF6-117DFEBFED05}" srcOrd="0" destOrd="0" presId="urn:microsoft.com/office/officeart/2016/7/layout/BasicLinearProcessNumbered"/>
    <dgm:cxn modelId="{5DC00B2C-2793-427F-93B5-4A3273A0252D}" type="presParOf" srcId="{FF69F645-3BEF-4C89-B691-0D15DC661FA2}" destId="{94F2461A-2FC7-4F27-91D9-F8B721ED8EE8}" srcOrd="1" destOrd="0" presId="urn:microsoft.com/office/officeart/2016/7/layout/BasicLinearProcessNumbered"/>
    <dgm:cxn modelId="{CF25E866-FB97-47B6-B4E1-14F5CBFC3C3B}" type="presParOf" srcId="{FF69F645-3BEF-4C89-B691-0D15DC661FA2}" destId="{AA465745-FD5D-4FFC-B498-EBE43E774CAA}" srcOrd="2" destOrd="0" presId="urn:microsoft.com/office/officeart/2016/7/layout/BasicLinearProcessNumbered"/>
    <dgm:cxn modelId="{FBFBE0E8-78E6-4E35-94E1-521048030B0A}" type="presParOf" srcId="{FF69F645-3BEF-4C89-B691-0D15DC661FA2}" destId="{8019C6D9-6865-45AD-B8D9-FBEADDC6A71D}" srcOrd="3" destOrd="0" presId="urn:microsoft.com/office/officeart/2016/7/layout/BasicLinearProcessNumbered"/>
    <dgm:cxn modelId="{EE2496E1-B402-44DE-B040-6FAC28F7C6C6}" type="presParOf" srcId="{8E654A73-D4DF-47D6-9FF6-A666C8E40D04}" destId="{F107DE21-F810-4148-AD58-EB36B78A3AD6}" srcOrd="5" destOrd="0" presId="urn:microsoft.com/office/officeart/2016/7/layout/BasicLinearProcessNumbered"/>
    <dgm:cxn modelId="{679345DF-7B6E-4524-92C7-24CB2ED83A4F}" type="presParOf" srcId="{8E654A73-D4DF-47D6-9FF6-A666C8E40D04}" destId="{9DE8BA7C-0F70-4714-8D02-CA51DC5DA324}" srcOrd="6" destOrd="0" presId="urn:microsoft.com/office/officeart/2016/7/layout/BasicLinearProcessNumbered"/>
    <dgm:cxn modelId="{DE0786CC-DDBA-4BC9-937A-2538980A6AF1}" type="presParOf" srcId="{9DE8BA7C-0F70-4714-8D02-CA51DC5DA324}" destId="{62A0328D-6E05-42A5-ADF6-899ECDC27C7A}" srcOrd="0" destOrd="0" presId="urn:microsoft.com/office/officeart/2016/7/layout/BasicLinearProcessNumbered"/>
    <dgm:cxn modelId="{89358433-16B8-4E98-91F0-860D7C941DA0}" type="presParOf" srcId="{9DE8BA7C-0F70-4714-8D02-CA51DC5DA324}" destId="{04130A26-358B-4284-8951-C12360050764}" srcOrd="1" destOrd="0" presId="urn:microsoft.com/office/officeart/2016/7/layout/BasicLinearProcessNumbered"/>
    <dgm:cxn modelId="{E4C074C2-7D30-4108-94FB-C03D76B693A6}" type="presParOf" srcId="{9DE8BA7C-0F70-4714-8D02-CA51DC5DA324}" destId="{3CDCFC56-2B2B-43D2-929F-23D291A14C98}" srcOrd="2" destOrd="0" presId="urn:microsoft.com/office/officeart/2016/7/layout/BasicLinearProcessNumbered"/>
    <dgm:cxn modelId="{ED308CFB-6F6B-44BA-8A60-87AA84789F57}" type="presParOf" srcId="{9DE8BA7C-0F70-4714-8D02-CA51DC5DA324}" destId="{6384ADA8-D3EE-479C-BEB9-12CDCBA5EF8D}" srcOrd="3" destOrd="0" presId="urn:microsoft.com/office/officeart/2016/7/layout/BasicLinearProcessNumbered"/>
    <dgm:cxn modelId="{CEDC333D-A56F-493B-8285-E524727B8E4C}" type="presParOf" srcId="{8E654A73-D4DF-47D6-9FF6-A666C8E40D04}" destId="{F4AF3CEB-A433-45E4-BC55-C7CEC250CFC5}" srcOrd="7" destOrd="0" presId="urn:microsoft.com/office/officeart/2016/7/layout/BasicLinearProcessNumbered"/>
    <dgm:cxn modelId="{0291164C-2255-4311-9B6D-12EB47330DE7}" type="presParOf" srcId="{8E654A73-D4DF-47D6-9FF6-A666C8E40D04}" destId="{5252A641-4604-4BB8-B25E-83254B1C6578}" srcOrd="8" destOrd="0" presId="urn:microsoft.com/office/officeart/2016/7/layout/BasicLinearProcessNumbered"/>
    <dgm:cxn modelId="{5B324939-F3E8-4DB5-A2FE-6263F832335B}" type="presParOf" srcId="{5252A641-4604-4BB8-B25E-83254B1C6578}" destId="{F62C1249-B541-4E3A-8F18-E98DD89F9821}" srcOrd="0" destOrd="0" presId="urn:microsoft.com/office/officeart/2016/7/layout/BasicLinearProcessNumbered"/>
    <dgm:cxn modelId="{DFEFCB7E-E7CF-436B-B25C-B42DFD647881}" type="presParOf" srcId="{5252A641-4604-4BB8-B25E-83254B1C6578}" destId="{694ADA34-F447-451D-8E21-DC23EBA87472}" srcOrd="1" destOrd="0" presId="urn:microsoft.com/office/officeart/2016/7/layout/BasicLinearProcessNumbered"/>
    <dgm:cxn modelId="{BFAB1C36-E581-4930-8C99-7E7EBB47731C}" type="presParOf" srcId="{5252A641-4604-4BB8-B25E-83254B1C6578}" destId="{B4E12604-E327-4675-9365-C09B3BFFF53E}" srcOrd="2" destOrd="0" presId="urn:microsoft.com/office/officeart/2016/7/layout/BasicLinearProcessNumbered"/>
    <dgm:cxn modelId="{891B3944-2320-42A6-80FF-BDCFFD41F005}" type="presParOf" srcId="{5252A641-4604-4BB8-B25E-83254B1C6578}" destId="{6CB9D6CA-C846-43D6-B343-1330976BBABD}"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782A1B9A-743D-4717-8C9A-B7924028FFA5}" type="doc">
      <dgm:prSet loTypeId="urn:microsoft.com/office/officeart/2016/7/layout/BasicLinearProcessNumbered" loCatId="process" qsTypeId="urn:microsoft.com/office/officeart/2005/8/quickstyle/simple4" qsCatId="simple" csTypeId="urn:microsoft.com/office/officeart/2005/8/colors/accent0_3" csCatId="mainScheme"/>
      <dgm:spPr/>
      <dgm:t>
        <a:bodyPr/>
        <a:lstStyle/>
        <a:p>
          <a:endParaRPr lang="en-US"/>
        </a:p>
      </dgm:t>
    </dgm:pt>
    <dgm:pt modelId="{B8241836-2B80-4D46-AB2D-CBA6A8BA81D8}">
      <dgm:prSet/>
      <dgm:spPr/>
      <dgm:t>
        <a:bodyPr/>
        <a:lstStyle/>
        <a:p>
          <a:r>
            <a:rPr lang="en-US"/>
            <a:t>Stay up to date with technology and changes occurring in the world</a:t>
          </a:r>
        </a:p>
      </dgm:t>
    </dgm:pt>
    <dgm:pt modelId="{52AC11B4-7EBC-4C28-BB5B-C5FA032533B9}" type="parTrans" cxnId="{C925E13E-696B-4539-9647-46D67E68FD71}">
      <dgm:prSet/>
      <dgm:spPr/>
      <dgm:t>
        <a:bodyPr/>
        <a:lstStyle/>
        <a:p>
          <a:endParaRPr lang="en-US"/>
        </a:p>
      </dgm:t>
    </dgm:pt>
    <dgm:pt modelId="{456DD9E2-3B86-416C-87A1-9BB731B6F924}" type="sibTrans" cxnId="{C925E13E-696B-4539-9647-46D67E68FD71}">
      <dgm:prSet phldrT="1" phldr="0"/>
      <dgm:spPr/>
      <dgm:t>
        <a:bodyPr/>
        <a:lstStyle/>
        <a:p>
          <a:r>
            <a:rPr lang="en-US"/>
            <a:t>1</a:t>
          </a:r>
        </a:p>
      </dgm:t>
    </dgm:pt>
    <dgm:pt modelId="{A9B2433F-C3EF-4954-A372-5C575F97BC29}">
      <dgm:prSet/>
      <dgm:spPr/>
      <dgm:t>
        <a:bodyPr/>
        <a:lstStyle/>
        <a:p>
          <a:r>
            <a:rPr lang="en-US" dirty="0"/>
            <a:t>Find ways to include more technology in work</a:t>
          </a:r>
        </a:p>
      </dgm:t>
    </dgm:pt>
    <dgm:pt modelId="{07695F1D-B138-4663-947E-2647CF66595F}" type="parTrans" cxnId="{CD75EC29-8E11-437F-859C-FDF89C806083}">
      <dgm:prSet/>
      <dgm:spPr/>
      <dgm:t>
        <a:bodyPr/>
        <a:lstStyle/>
        <a:p>
          <a:endParaRPr lang="en-US"/>
        </a:p>
      </dgm:t>
    </dgm:pt>
    <dgm:pt modelId="{EF2A7B79-1B91-40D3-91FF-EE7EC4A59D37}" type="sibTrans" cxnId="{CD75EC29-8E11-437F-859C-FDF89C806083}">
      <dgm:prSet phldrT="2" phldr="0"/>
      <dgm:spPr/>
      <dgm:t>
        <a:bodyPr/>
        <a:lstStyle/>
        <a:p>
          <a:r>
            <a:rPr lang="en-US"/>
            <a:t>2</a:t>
          </a:r>
        </a:p>
      </dgm:t>
    </dgm:pt>
    <dgm:pt modelId="{8534A121-6AC5-45EC-8935-D4BB7F18E56B}">
      <dgm:prSet/>
      <dgm:spPr/>
      <dgm:t>
        <a:bodyPr/>
        <a:lstStyle/>
        <a:p>
          <a:r>
            <a:rPr lang="en-US"/>
            <a:t>Do not approach with a “robotic attitude”</a:t>
          </a:r>
        </a:p>
      </dgm:t>
    </dgm:pt>
    <dgm:pt modelId="{21B35A3E-AF28-4827-9D6F-A53FB731974B}" type="parTrans" cxnId="{CFDAED1B-25B4-4745-8344-BF1AC60C10C3}">
      <dgm:prSet/>
      <dgm:spPr/>
      <dgm:t>
        <a:bodyPr/>
        <a:lstStyle/>
        <a:p>
          <a:endParaRPr lang="en-US"/>
        </a:p>
      </dgm:t>
    </dgm:pt>
    <dgm:pt modelId="{46CBFBE7-0695-451E-BC12-528C17D60B25}" type="sibTrans" cxnId="{CFDAED1B-25B4-4745-8344-BF1AC60C10C3}">
      <dgm:prSet phldrT="3" phldr="0"/>
      <dgm:spPr/>
      <dgm:t>
        <a:bodyPr/>
        <a:lstStyle/>
        <a:p>
          <a:r>
            <a:rPr lang="en-US"/>
            <a:t>3</a:t>
          </a:r>
        </a:p>
      </dgm:t>
    </dgm:pt>
    <dgm:pt modelId="{E42A7322-257D-4F5A-919A-D863CE017CD8}" type="pres">
      <dgm:prSet presAssocID="{782A1B9A-743D-4717-8C9A-B7924028FFA5}" presName="Name0" presStyleCnt="0">
        <dgm:presLayoutVars>
          <dgm:animLvl val="lvl"/>
          <dgm:resizeHandles val="exact"/>
        </dgm:presLayoutVars>
      </dgm:prSet>
      <dgm:spPr/>
      <dgm:t>
        <a:bodyPr/>
        <a:lstStyle/>
        <a:p>
          <a:endParaRPr lang="en-US"/>
        </a:p>
      </dgm:t>
    </dgm:pt>
    <dgm:pt modelId="{9EE9D4E5-E214-4D37-8AC4-BA94E0E1BFC0}" type="pres">
      <dgm:prSet presAssocID="{B8241836-2B80-4D46-AB2D-CBA6A8BA81D8}" presName="compositeNode" presStyleCnt="0">
        <dgm:presLayoutVars>
          <dgm:bulletEnabled val="1"/>
        </dgm:presLayoutVars>
      </dgm:prSet>
      <dgm:spPr/>
    </dgm:pt>
    <dgm:pt modelId="{D2EB905E-7A22-4C11-B86B-C0EB083DE328}" type="pres">
      <dgm:prSet presAssocID="{B8241836-2B80-4D46-AB2D-CBA6A8BA81D8}" presName="bgRect" presStyleLbl="bgAccFollowNode1" presStyleIdx="0" presStyleCnt="3"/>
      <dgm:spPr/>
      <dgm:t>
        <a:bodyPr/>
        <a:lstStyle/>
        <a:p>
          <a:endParaRPr lang="en-US"/>
        </a:p>
      </dgm:t>
    </dgm:pt>
    <dgm:pt modelId="{566C055C-902C-42DA-A59D-48C5F71173E6}" type="pres">
      <dgm:prSet presAssocID="{456DD9E2-3B86-416C-87A1-9BB731B6F924}" presName="sibTransNodeCircle" presStyleLbl="alignNode1" presStyleIdx="0" presStyleCnt="6">
        <dgm:presLayoutVars>
          <dgm:chMax val="0"/>
          <dgm:bulletEnabled/>
        </dgm:presLayoutVars>
      </dgm:prSet>
      <dgm:spPr/>
      <dgm:t>
        <a:bodyPr/>
        <a:lstStyle/>
        <a:p>
          <a:endParaRPr lang="en-US"/>
        </a:p>
      </dgm:t>
    </dgm:pt>
    <dgm:pt modelId="{1741C602-9893-4462-9DCC-2F133342CD68}" type="pres">
      <dgm:prSet presAssocID="{B8241836-2B80-4D46-AB2D-CBA6A8BA81D8}" presName="bottomLine" presStyleLbl="alignNode1" presStyleIdx="1" presStyleCnt="6">
        <dgm:presLayoutVars/>
      </dgm:prSet>
      <dgm:spPr/>
    </dgm:pt>
    <dgm:pt modelId="{E0AD2BA0-4412-4004-A12A-734737408FC7}" type="pres">
      <dgm:prSet presAssocID="{B8241836-2B80-4D46-AB2D-CBA6A8BA81D8}" presName="nodeText" presStyleLbl="bgAccFollowNode1" presStyleIdx="0" presStyleCnt="3">
        <dgm:presLayoutVars>
          <dgm:bulletEnabled val="1"/>
        </dgm:presLayoutVars>
      </dgm:prSet>
      <dgm:spPr/>
      <dgm:t>
        <a:bodyPr/>
        <a:lstStyle/>
        <a:p>
          <a:endParaRPr lang="en-US"/>
        </a:p>
      </dgm:t>
    </dgm:pt>
    <dgm:pt modelId="{531B86A5-C13A-471B-ADEA-9CD90A8F9968}" type="pres">
      <dgm:prSet presAssocID="{456DD9E2-3B86-416C-87A1-9BB731B6F924}" presName="sibTrans" presStyleCnt="0"/>
      <dgm:spPr/>
    </dgm:pt>
    <dgm:pt modelId="{1CDE87DD-0B8C-436A-8348-AAAB2CBB1F54}" type="pres">
      <dgm:prSet presAssocID="{A9B2433F-C3EF-4954-A372-5C575F97BC29}" presName="compositeNode" presStyleCnt="0">
        <dgm:presLayoutVars>
          <dgm:bulletEnabled val="1"/>
        </dgm:presLayoutVars>
      </dgm:prSet>
      <dgm:spPr/>
    </dgm:pt>
    <dgm:pt modelId="{3454C6E2-6C9B-40E6-AA2C-4472987A9D27}" type="pres">
      <dgm:prSet presAssocID="{A9B2433F-C3EF-4954-A372-5C575F97BC29}" presName="bgRect" presStyleLbl="bgAccFollowNode1" presStyleIdx="1" presStyleCnt="3"/>
      <dgm:spPr/>
      <dgm:t>
        <a:bodyPr/>
        <a:lstStyle/>
        <a:p>
          <a:endParaRPr lang="en-US"/>
        </a:p>
      </dgm:t>
    </dgm:pt>
    <dgm:pt modelId="{D85526DE-3CF8-495D-92A5-0F090C342B45}" type="pres">
      <dgm:prSet presAssocID="{EF2A7B79-1B91-40D3-91FF-EE7EC4A59D37}" presName="sibTransNodeCircle" presStyleLbl="alignNode1" presStyleIdx="2" presStyleCnt="6">
        <dgm:presLayoutVars>
          <dgm:chMax val="0"/>
          <dgm:bulletEnabled/>
        </dgm:presLayoutVars>
      </dgm:prSet>
      <dgm:spPr/>
      <dgm:t>
        <a:bodyPr/>
        <a:lstStyle/>
        <a:p>
          <a:endParaRPr lang="en-US"/>
        </a:p>
      </dgm:t>
    </dgm:pt>
    <dgm:pt modelId="{3A57A4CF-1C0F-447A-9B01-3CB5F6151FF6}" type="pres">
      <dgm:prSet presAssocID="{A9B2433F-C3EF-4954-A372-5C575F97BC29}" presName="bottomLine" presStyleLbl="alignNode1" presStyleIdx="3" presStyleCnt="6">
        <dgm:presLayoutVars/>
      </dgm:prSet>
      <dgm:spPr/>
    </dgm:pt>
    <dgm:pt modelId="{238D541C-EE76-4B6E-A204-2069943C72AC}" type="pres">
      <dgm:prSet presAssocID="{A9B2433F-C3EF-4954-A372-5C575F97BC29}" presName="nodeText" presStyleLbl="bgAccFollowNode1" presStyleIdx="1" presStyleCnt="3">
        <dgm:presLayoutVars>
          <dgm:bulletEnabled val="1"/>
        </dgm:presLayoutVars>
      </dgm:prSet>
      <dgm:spPr/>
      <dgm:t>
        <a:bodyPr/>
        <a:lstStyle/>
        <a:p>
          <a:endParaRPr lang="en-US"/>
        </a:p>
      </dgm:t>
    </dgm:pt>
    <dgm:pt modelId="{15EED8AD-7B00-49E1-BB75-2FFAE70AD6CF}" type="pres">
      <dgm:prSet presAssocID="{EF2A7B79-1B91-40D3-91FF-EE7EC4A59D37}" presName="sibTrans" presStyleCnt="0"/>
      <dgm:spPr/>
    </dgm:pt>
    <dgm:pt modelId="{94034F13-C222-44A5-A720-21C9858C313F}" type="pres">
      <dgm:prSet presAssocID="{8534A121-6AC5-45EC-8935-D4BB7F18E56B}" presName="compositeNode" presStyleCnt="0">
        <dgm:presLayoutVars>
          <dgm:bulletEnabled val="1"/>
        </dgm:presLayoutVars>
      </dgm:prSet>
      <dgm:spPr/>
    </dgm:pt>
    <dgm:pt modelId="{C5E76001-90B6-4414-AE15-1642133F2047}" type="pres">
      <dgm:prSet presAssocID="{8534A121-6AC5-45EC-8935-D4BB7F18E56B}" presName="bgRect" presStyleLbl="bgAccFollowNode1" presStyleIdx="2" presStyleCnt="3"/>
      <dgm:spPr/>
      <dgm:t>
        <a:bodyPr/>
        <a:lstStyle/>
        <a:p>
          <a:endParaRPr lang="en-US"/>
        </a:p>
      </dgm:t>
    </dgm:pt>
    <dgm:pt modelId="{CB2D59AF-0794-46F7-836A-83907A12D2A7}" type="pres">
      <dgm:prSet presAssocID="{46CBFBE7-0695-451E-BC12-528C17D60B25}" presName="sibTransNodeCircle" presStyleLbl="alignNode1" presStyleIdx="4" presStyleCnt="6">
        <dgm:presLayoutVars>
          <dgm:chMax val="0"/>
          <dgm:bulletEnabled/>
        </dgm:presLayoutVars>
      </dgm:prSet>
      <dgm:spPr/>
      <dgm:t>
        <a:bodyPr/>
        <a:lstStyle/>
        <a:p>
          <a:endParaRPr lang="en-US"/>
        </a:p>
      </dgm:t>
    </dgm:pt>
    <dgm:pt modelId="{E764511D-53C1-4810-9B9C-CA0D5F9E2A95}" type="pres">
      <dgm:prSet presAssocID="{8534A121-6AC5-45EC-8935-D4BB7F18E56B}" presName="bottomLine" presStyleLbl="alignNode1" presStyleIdx="5" presStyleCnt="6">
        <dgm:presLayoutVars/>
      </dgm:prSet>
      <dgm:spPr/>
    </dgm:pt>
    <dgm:pt modelId="{28076D12-BC67-4D64-A7A1-DFCD57DC4594}" type="pres">
      <dgm:prSet presAssocID="{8534A121-6AC5-45EC-8935-D4BB7F18E56B}" presName="nodeText" presStyleLbl="bgAccFollowNode1" presStyleIdx="2" presStyleCnt="3">
        <dgm:presLayoutVars>
          <dgm:bulletEnabled val="1"/>
        </dgm:presLayoutVars>
      </dgm:prSet>
      <dgm:spPr/>
      <dgm:t>
        <a:bodyPr/>
        <a:lstStyle/>
        <a:p>
          <a:endParaRPr lang="en-US"/>
        </a:p>
      </dgm:t>
    </dgm:pt>
  </dgm:ptLst>
  <dgm:cxnLst>
    <dgm:cxn modelId="{CFDAED1B-25B4-4745-8344-BF1AC60C10C3}" srcId="{782A1B9A-743D-4717-8C9A-B7924028FFA5}" destId="{8534A121-6AC5-45EC-8935-D4BB7F18E56B}" srcOrd="2" destOrd="0" parTransId="{21B35A3E-AF28-4827-9D6F-A53FB731974B}" sibTransId="{46CBFBE7-0695-451E-BC12-528C17D60B25}"/>
    <dgm:cxn modelId="{8F210F42-8470-4DE7-A8D8-5D599D48ABD3}" type="presOf" srcId="{EF2A7B79-1B91-40D3-91FF-EE7EC4A59D37}" destId="{D85526DE-3CF8-495D-92A5-0F090C342B45}" srcOrd="0" destOrd="0" presId="urn:microsoft.com/office/officeart/2016/7/layout/BasicLinearProcessNumbered"/>
    <dgm:cxn modelId="{CFBBA097-9EE2-48C8-947F-E1E0C954122F}" type="presOf" srcId="{8534A121-6AC5-45EC-8935-D4BB7F18E56B}" destId="{28076D12-BC67-4D64-A7A1-DFCD57DC4594}" srcOrd="1" destOrd="0" presId="urn:microsoft.com/office/officeart/2016/7/layout/BasicLinearProcessNumbered"/>
    <dgm:cxn modelId="{6857267C-7F34-46AA-8EEB-68A88751A492}" type="presOf" srcId="{A9B2433F-C3EF-4954-A372-5C575F97BC29}" destId="{3454C6E2-6C9B-40E6-AA2C-4472987A9D27}" srcOrd="0" destOrd="0" presId="urn:microsoft.com/office/officeart/2016/7/layout/BasicLinearProcessNumbered"/>
    <dgm:cxn modelId="{4A0880CE-7D24-4E8F-94D3-78A5BFB7F8D0}" type="presOf" srcId="{B8241836-2B80-4D46-AB2D-CBA6A8BA81D8}" destId="{D2EB905E-7A22-4C11-B86B-C0EB083DE328}" srcOrd="0" destOrd="0" presId="urn:microsoft.com/office/officeart/2016/7/layout/BasicLinearProcessNumbered"/>
    <dgm:cxn modelId="{7274EBE0-B728-4EFA-8045-9BFB1EF9F78E}" type="presOf" srcId="{B8241836-2B80-4D46-AB2D-CBA6A8BA81D8}" destId="{E0AD2BA0-4412-4004-A12A-734737408FC7}" srcOrd="1" destOrd="0" presId="urn:microsoft.com/office/officeart/2016/7/layout/BasicLinearProcessNumbered"/>
    <dgm:cxn modelId="{60ABF471-95C9-4125-B587-58F7B057C23D}" type="presOf" srcId="{782A1B9A-743D-4717-8C9A-B7924028FFA5}" destId="{E42A7322-257D-4F5A-919A-D863CE017CD8}" srcOrd="0" destOrd="0" presId="urn:microsoft.com/office/officeart/2016/7/layout/BasicLinearProcessNumbered"/>
    <dgm:cxn modelId="{40EF8BE7-B1DE-44F2-9676-1FC09CC61CB0}" type="presOf" srcId="{456DD9E2-3B86-416C-87A1-9BB731B6F924}" destId="{566C055C-902C-42DA-A59D-48C5F71173E6}" srcOrd="0" destOrd="0" presId="urn:microsoft.com/office/officeart/2016/7/layout/BasicLinearProcessNumbered"/>
    <dgm:cxn modelId="{001B7BB3-A89B-49E6-9379-0800F659F1E4}" type="presOf" srcId="{46CBFBE7-0695-451E-BC12-528C17D60B25}" destId="{CB2D59AF-0794-46F7-836A-83907A12D2A7}" srcOrd="0" destOrd="0" presId="urn:microsoft.com/office/officeart/2016/7/layout/BasicLinearProcessNumbered"/>
    <dgm:cxn modelId="{A4BD37A2-D549-4161-B0EB-3CFC43F70FDB}" type="presOf" srcId="{A9B2433F-C3EF-4954-A372-5C575F97BC29}" destId="{238D541C-EE76-4B6E-A204-2069943C72AC}" srcOrd="1" destOrd="0" presId="urn:microsoft.com/office/officeart/2016/7/layout/BasicLinearProcessNumbered"/>
    <dgm:cxn modelId="{CD75EC29-8E11-437F-859C-FDF89C806083}" srcId="{782A1B9A-743D-4717-8C9A-B7924028FFA5}" destId="{A9B2433F-C3EF-4954-A372-5C575F97BC29}" srcOrd="1" destOrd="0" parTransId="{07695F1D-B138-4663-947E-2647CF66595F}" sibTransId="{EF2A7B79-1B91-40D3-91FF-EE7EC4A59D37}"/>
    <dgm:cxn modelId="{C925E13E-696B-4539-9647-46D67E68FD71}" srcId="{782A1B9A-743D-4717-8C9A-B7924028FFA5}" destId="{B8241836-2B80-4D46-AB2D-CBA6A8BA81D8}" srcOrd="0" destOrd="0" parTransId="{52AC11B4-7EBC-4C28-BB5B-C5FA032533B9}" sibTransId="{456DD9E2-3B86-416C-87A1-9BB731B6F924}"/>
    <dgm:cxn modelId="{28F150E9-D018-4DD5-9254-9C81B1A5D2D7}" type="presOf" srcId="{8534A121-6AC5-45EC-8935-D4BB7F18E56B}" destId="{C5E76001-90B6-4414-AE15-1642133F2047}" srcOrd="0" destOrd="0" presId="urn:microsoft.com/office/officeart/2016/7/layout/BasicLinearProcessNumbered"/>
    <dgm:cxn modelId="{6C2CE11B-C90D-4331-A0FF-068C9E6C4EB4}" type="presParOf" srcId="{E42A7322-257D-4F5A-919A-D863CE017CD8}" destId="{9EE9D4E5-E214-4D37-8AC4-BA94E0E1BFC0}" srcOrd="0" destOrd="0" presId="urn:microsoft.com/office/officeart/2016/7/layout/BasicLinearProcessNumbered"/>
    <dgm:cxn modelId="{243D4183-9597-48A4-ACBB-D7045FBA9795}" type="presParOf" srcId="{9EE9D4E5-E214-4D37-8AC4-BA94E0E1BFC0}" destId="{D2EB905E-7A22-4C11-B86B-C0EB083DE328}" srcOrd="0" destOrd="0" presId="urn:microsoft.com/office/officeart/2016/7/layout/BasicLinearProcessNumbered"/>
    <dgm:cxn modelId="{19AEB9F4-B475-4D74-A196-3DDEFB239A23}" type="presParOf" srcId="{9EE9D4E5-E214-4D37-8AC4-BA94E0E1BFC0}" destId="{566C055C-902C-42DA-A59D-48C5F71173E6}" srcOrd="1" destOrd="0" presId="urn:microsoft.com/office/officeart/2016/7/layout/BasicLinearProcessNumbered"/>
    <dgm:cxn modelId="{5D98E04F-631C-4302-9070-CB028E3BA9B1}" type="presParOf" srcId="{9EE9D4E5-E214-4D37-8AC4-BA94E0E1BFC0}" destId="{1741C602-9893-4462-9DCC-2F133342CD68}" srcOrd="2" destOrd="0" presId="urn:microsoft.com/office/officeart/2016/7/layout/BasicLinearProcessNumbered"/>
    <dgm:cxn modelId="{AA43B658-99FD-4145-AEA7-BABB199EEF91}" type="presParOf" srcId="{9EE9D4E5-E214-4D37-8AC4-BA94E0E1BFC0}" destId="{E0AD2BA0-4412-4004-A12A-734737408FC7}" srcOrd="3" destOrd="0" presId="urn:microsoft.com/office/officeart/2016/7/layout/BasicLinearProcessNumbered"/>
    <dgm:cxn modelId="{A46A2E18-B5F6-4D80-B375-8D0AE6143625}" type="presParOf" srcId="{E42A7322-257D-4F5A-919A-D863CE017CD8}" destId="{531B86A5-C13A-471B-ADEA-9CD90A8F9968}" srcOrd="1" destOrd="0" presId="urn:microsoft.com/office/officeart/2016/7/layout/BasicLinearProcessNumbered"/>
    <dgm:cxn modelId="{D4913453-0042-4E29-8429-7C4B5F6DFBC7}" type="presParOf" srcId="{E42A7322-257D-4F5A-919A-D863CE017CD8}" destId="{1CDE87DD-0B8C-436A-8348-AAAB2CBB1F54}" srcOrd="2" destOrd="0" presId="urn:microsoft.com/office/officeart/2016/7/layout/BasicLinearProcessNumbered"/>
    <dgm:cxn modelId="{29F1110A-017D-4BD8-A97A-CA0973F2296D}" type="presParOf" srcId="{1CDE87DD-0B8C-436A-8348-AAAB2CBB1F54}" destId="{3454C6E2-6C9B-40E6-AA2C-4472987A9D27}" srcOrd="0" destOrd="0" presId="urn:microsoft.com/office/officeart/2016/7/layout/BasicLinearProcessNumbered"/>
    <dgm:cxn modelId="{CE4A52F0-2A6C-40DF-898A-4E27D83A85A9}" type="presParOf" srcId="{1CDE87DD-0B8C-436A-8348-AAAB2CBB1F54}" destId="{D85526DE-3CF8-495D-92A5-0F090C342B45}" srcOrd="1" destOrd="0" presId="urn:microsoft.com/office/officeart/2016/7/layout/BasicLinearProcessNumbered"/>
    <dgm:cxn modelId="{510D5625-C022-419F-AC77-16AB98884BD9}" type="presParOf" srcId="{1CDE87DD-0B8C-436A-8348-AAAB2CBB1F54}" destId="{3A57A4CF-1C0F-447A-9B01-3CB5F6151FF6}" srcOrd="2" destOrd="0" presId="urn:microsoft.com/office/officeart/2016/7/layout/BasicLinearProcessNumbered"/>
    <dgm:cxn modelId="{B99B829B-55FE-4604-AA32-2E85117B6BFB}" type="presParOf" srcId="{1CDE87DD-0B8C-436A-8348-AAAB2CBB1F54}" destId="{238D541C-EE76-4B6E-A204-2069943C72AC}" srcOrd="3" destOrd="0" presId="urn:microsoft.com/office/officeart/2016/7/layout/BasicLinearProcessNumbered"/>
    <dgm:cxn modelId="{D4D4E450-9565-46C4-8100-CD0D126C9BA7}" type="presParOf" srcId="{E42A7322-257D-4F5A-919A-D863CE017CD8}" destId="{15EED8AD-7B00-49E1-BB75-2FFAE70AD6CF}" srcOrd="3" destOrd="0" presId="urn:microsoft.com/office/officeart/2016/7/layout/BasicLinearProcessNumbered"/>
    <dgm:cxn modelId="{A2A3A61B-F5E3-4EA5-8084-BE7C59495FD4}" type="presParOf" srcId="{E42A7322-257D-4F5A-919A-D863CE017CD8}" destId="{94034F13-C222-44A5-A720-21C9858C313F}" srcOrd="4" destOrd="0" presId="urn:microsoft.com/office/officeart/2016/7/layout/BasicLinearProcessNumbered"/>
    <dgm:cxn modelId="{41C23950-A100-477F-B221-ED827E76C28A}" type="presParOf" srcId="{94034F13-C222-44A5-A720-21C9858C313F}" destId="{C5E76001-90B6-4414-AE15-1642133F2047}" srcOrd="0" destOrd="0" presId="urn:microsoft.com/office/officeart/2016/7/layout/BasicLinearProcessNumbered"/>
    <dgm:cxn modelId="{5E25D0C8-8B0E-4EB6-A0FD-3F4FC2BA7B78}" type="presParOf" srcId="{94034F13-C222-44A5-A720-21C9858C313F}" destId="{CB2D59AF-0794-46F7-836A-83907A12D2A7}" srcOrd="1" destOrd="0" presId="urn:microsoft.com/office/officeart/2016/7/layout/BasicLinearProcessNumbered"/>
    <dgm:cxn modelId="{F91E74C5-30BB-4C13-A27A-2E47701F6B7F}" type="presParOf" srcId="{94034F13-C222-44A5-A720-21C9858C313F}" destId="{E764511D-53C1-4810-9B9C-CA0D5F9E2A95}" srcOrd="2" destOrd="0" presId="urn:microsoft.com/office/officeart/2016/7/layout/BasicLinearProcessNumbered"/>
    <dgm:cxn modelId="{FC56201F-F6F1-45B0-AA05-C72B16B18125}" type="presParOf" srcId="{94034F13-C222-44A5-A720-21C9858C313F}" destId="{28076D12-BC67-4D64-A7A1-DFCD57DC4594}"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965639C-0AAD-4FE8-93F8-335A8D507071}" type="doc">
      <dgm:prSet loTypeId="urn:microsoft.com/office/officeart/2005/8/layout/vList2" loCatId="Inbox" qsTypeId="urn:microsoft.com/office/officeart/2005/8/quickstyle/simple1" qsCatId="simple" csTypeId="urn:microsoft.com/office/officeart/2005/8/colors/accent0_3" csCatId="mainScheme" phldr="1"/>
      <dgm:spPr/>
      <dgm:t>
        <a:bodyPr/>
        <a:lstStyle/>
        <a:p>
          <a:endParaRPr lang="en-US"/>
        </a:p>
      </dgm:t>
    </dgm:pt>
    <dgm:pt modelId="{D36EDAC5-3335-40ED-8E12-826EC6710E23}">
      <dgm:prSet/>
      <dgm:spPr/>
      <dgm:t>
        <a:bodyPr/>
        <a:lstStyle/>
        <a:p>
          <a:r>
            <a:rPr lang="en-US" dirty="0"/>
            <a:t>Hopefully, we will begin to work towards regular contact and support groups for teens</a:t>
          </a:r>
        </a:p>
      </dgm:t>
    </dgm:pt>
    <dgm:pt modelId="{9D2DD7E4-3DB3-4C78-8307-F924D7C615EB}" type="parTrans" cxnId="{C539E633-2114-423F-8DFC-372E95BCF6A7}">
      <dgm:prSet/>
      <dgm:spPr/>
      <dgm:t>
        <a:bodyPr/>
        <a:lstStyle/>
        <a:p>
          <a:endParaRPr lang="en-US"/>
        </a:p>
      </dgm:t>
    </dgm:pt>
    <dgm:pt modelId="{31A0F556-2C10-4ED0-8EDF-F7BFC476E618}" type="sibTrans" cxnId="{C539E633-2114-423F-8DFC-372E95BCF6A7}">
      <dgm:prSet/>
      <dgm:spPr/>
      <dgm:t>
        <a:bodyPr/>
        <a:lstStyle/>
        <a:p>
          <a:endParaRPr lang="en-US"/>
        </a:p>
      </dgm:t>
    </dgm:pt>
    <dgm:pt modelId="{AE8FE54E-81BB-4518-AB30-F2EB6FAC79E5}">
      <dgm:prSet/>
      <dgm:spPr/>
      <dgm:t>
        <a:bodyPr/>
        <a:lstStyle/>
        <a:p>
          <a:r>
            <a:rPr lang="en-US"/>
            <a:t>Collaboration</a:t>
          </a:r>
        </a:p>
      </dgm:t>
    </dgm:pt>
    <dgm:pt modelId="{00F71FCE-D16C-41B3-A8F6-7FD3444FE431}" type="parTrans" cxnId="{28452190-FCD6-44C4-9055-A7C9A573BBBA}">
      <dgm:prSet/>
      <dgm:spPr/>
      <dgm:t>
        <a:bodyPr/>
        <a:lstStyle/>
        <a:p>
          <a:endParaRPr lang="en-US"/>
        </a:p>
      </dgm:t>
    </dgm:pt>
    <dgm:pt modelId="{E6EDFB6C-107F-441F-B81E-E8A97754BDBE}" type="sibTrans" cxnId="{28452190-FCD6-44C4-9055-A7C9A573BBBA}">
      <dgm:prSet/>
      <dgm:spPr/>
      <dgm:t>
        <a:bodyPr/>
        <a:lstStyle/>
        <a:p>
          <a:endParaRPr lang="en-US"/>
        </a:p>
      </dgm:t>
    </dgm:pt>
    <dgm:pt modelId="{83185549-F273-40FB-80BF-5125D844BA9D}">
      <dgm:prSet/>
      <dgm:spPr/>
      <dgm:t>
        <a:bodyPr/>
        <a:lstStyle/>
        <a:p>
          <a:r>
            <a:rPr lang="en-US" dirty="0"/>
            <a:t>Maybe actual studies on specific teen dating violence outreach and prevention</a:t>
          </a:r>
        </a:p>
      </dgm:t>
    </dgm:pt>
    <dgm:pt modelId="{08AF735F-561A-412A-9504-8AF89F038D94}" type="parTrans" cxnId="{7A186B41-F795-4ED8-9263-83DBD5546BEA}">
      <dgm:prSet/>
      <dgm:spPr/>
      <dgm:t>
        <a:bodyPr/>
        <a:lstStyle/>
        <a:p>
          <a:endParaRPr lang="en-US"/>
        </a:p>
      </dgm:t>
    </dgm:pt>
    <dgm:pt modelId="{AB585C3F-852C-4B8B-BA5B-4B80C7F18D86}" type="sibTrans" cxnId="{7A186B41-F795-4ED8-9263-83DBD5546BEA}">
      <dgm:prSet/>
      <dgm:spPr/>
      <dgm:t>
        <a:bodyPr/>
        <a:lstStyle/>
        <a:p>
          <a:endParaRPr lang="en-US"/>
        </a:p>
      </dgm:t>
    </dgm:pt>
    <dgm:pt modelId="{0F5745CF-887F-40D2-A501-FDA6BC58ED7B}" type="pres">
      <dgm:prSet presAssocID="{2965639C-0AAD-4FE8-93F8-335A8D507071}" presName="linear" presStyleCnt="0">
        <dgm:presLayoutVars>
          <dgm:animLvl val="lvl"/>
          <dgm:resizeHandles val="exact"/>
        </dgm:presLayoutVars>
      </dgm:prSet>
      <dgm:spPr/>
      <dgm:t>
        <a:bodyPr/>
        <a:lstStyle/>
        <a:p>
          <a:endParaRPr lang="en-US"/>
        </a:p>
      </dgm:t>
    </dgm:pt>
    <dgm:pt modelId="{01E1472C-B237-4FDD-BF0B-D12397DF2236}" type="pres">
      <dgm:prSet presAssocID="{D36EDAC5-3335-40ED-8E12-826EC6710E23}" presName="parentText" presStyleLbl="node1" presStyleIdx="0" presStyleCnt="3">
        <dgm:presLayoutVars>
          <dgm:chMax val="0"/>
          <dgm:bulletEnabled val="1"/>
        </dgm:presLayoutVars>
      </dgm:prSet>
      <dgm:spPr/>
      <dgm:t>
        <a:bodyPr/>
        <a:lstStyle/>
        <a:p>
          <a:endParaRPr lang="en-US"/>
        </a:p>
      </dgm:t>
    </dgm:pt>
    <dgm:pt modelId="{F69346AF-B618-411C-B81B-99C22C62F20E}" type="pres">
      <dgm:prSet presAssocID="{31A0F556-2C10-4ED0-8EDF-F7BFC476E618}" presName="spacer" presStyleCnt="0"/>
      <dgm:spPr/>
    </dgm:pt>
    <dgm:pt modelId="{6951CD5A-37AF-4C32-BCE7-41E906F67CF9}" type="pres">
      <dgm:prSet presAssocID="{AE8FE54E-81BB-4518-AB30-F2EB6FAC79E5}" presName="parentText" presStyleLbl="node1" presStyleIdx="1" presStyleCnt="3">
        <dgm:presLayoutVars>
          <dgm:chMax val="0"/>
          <dgm:bulletEnabled val="1"/>
        </dgm:presLayoutVars>
      </dgm:prSet>
      <dgm:spPr/>
      <dgm:t>
        <a:bodyPr/>
        <a:lstStyle/>
        <a:p>
          <a:endParaRPr lang="en-US"/>
        </a:p>
      </dgm:t>
    </dgm:pt>
    <dgm:pt modelId="{63EB32D6-98B1-4D3A-B468-AE424F6D8B70}" type="pres">
      <dgm:prSet presAssocID="{E6EDFB6C-107F-441F-B81E-E8A97754BDBE}" presName="spacer" presStyleCnt="0"/>
      <dgm:spPr/>
    </dgm:pt>
    <dgm:pt modelId="{819D8664-4E38-4CC3-8B37-AB95E9EBEA52}" type="pres">
      <dgm:prSet presAssocID="{83185549-F273-40FB-80BF-5125D844BA9D}" presName="parentText" presStyleLbl="node1" presStyleIdx="2" presStyleCnt="3">
        <dgm:presLayoutVars>
          <dgm:chMax val="0"/>
          <dgm:bulletEnabled val="1"/>
        </dgm:presLayoutVars>
      </dgm:prSet>
      <dgm:spPr/>
      <dgm:t>
        <a:bodyPr/>
        <a:lstStyle/>
        <a:p>
          <a:endParaRPr lang="en-US"/>
        </a:p>
      </dgm:t>
    </dgm:pt>
  </dgm:ptLst>
  <dgm:cxnLst>
    <dgm:cxn modelId="{C539E633-2114-423F-8DFC-372E95BCF6A7}" srcId="{2965639C-0AAD-4FE8-93F8-335A8D507071}" destId="{D36EDAC5-3335-40ED-8E12-826EC6710E23}" srcOrd="0" destOrd="0" parTransId="{9D2DD7E4-3DB3-4C78-8307-F924D7C615EB}" sibTransId="{31A0F556-2C10-4ED0-8EDF-F7BFC476E618}"/>
    <dgm:cxn modelId="{6C35ED8E-4D8A-492B-80AF-FA09A653255D}" type="presOf" srcId="{2965639C-0AAD-4FE8-93F8-335A8D507071}" destId="{0F5745CF-887F-40D2-A501-FDA6BC58ED7B}" srcOrd="0" destOrd="0" presId="urn:microsoft.com/office/officeart/2005/8/layout/vList2"/>
    <dgm:cxn modelId="{C56AA150-A6AD-4C1B-82AE-F90DF21A66B7}" type="presOf" srcId="{83185549-F273-40FB-80BF-5125D844BA9D}" destId="{819D8664-4E38-4CC3-8B37-AB95E9EBEA52}" srcOrd="0" destOrd="0" presId="urn:microsoft.com/office/officeart/2005/8/layout/vList2"/>
    <dgm:cxn modelId="{ED510DB7-2814-4DE3-92D5-C144CAFEE24D}" type="presOf" srcId="{AE8FE54E-81BB-4518-AB30-F2EB6FAC79E5}" destId="{6951CD5A-37AF-4C32-BCE7-41E906F67CF9}" srcOrd="0" destOrd="0" presId="urn:microsoft.com/office/officeart/2005/8/layout/vList2"/>
    <dgm:cxn modelId="{28452190-FCD6-44C4-9055-A7C9A573BBBA}" srcId="{2965639C-0AAD-4FE8-93F8-335A8D507071}" destId="{AE8FE54E-81BB-4518-AB30-F2EB6FAC79E5}" srcOrd="1" destOrd="0" parTransId="{00F71FCE-D16C-41B3-A8F6-7FD3444FE431}" sibTransId="{E6EDFB6C-107F-441F-B81E-E8A97754BDBE}"/>
    <dgm:cxn modelId="{98626756-F347-456E-9CBA-8B6C8D0B11A2}" type="presOf" srcId="{D36EDAC5-3335-40ED-8E12-826EC6710E23}" destId="{01E1472C-B237-4FDD-BF0B-D12397DF2236}" srcOrd="0" destOrd="0" presId="urn:microsoft.com/office/officeart/2005/8/layout/vList2"/>
    <dgm:cxn modelId="{7A186B41-F795-4ED8-9263-83DBD5546BEA}" srcId="{2965639C-0AAD-4FE8-93F8-335A8D507071}" destId="{83185549-F273-40FB-80BF-5125D844BA9D}" srcOrd="2" destOrd="0" parTransId="{08AF735F-561A-412A-9504-8AF89F038D94}" sibTransId="{AB585C3F-852C-4B8B-BA5B-4B80C7F18D86}"/>
    <dgm:cxn modelId="{35CF57D9-496F-455C-83B1-35C5A91BF456}" type="presParOf" srcId="{0F5745CF-887F-40D2-A501-FDA6BC58ED7B}" destId="{01E1472C-B237-4FDD-BF0B-D12397DF2236}" srcOrd="0" destOrd="0" presId="urn:microsoft.com/office/officeart/2005/8/layout/vList2"/>
    <dgm:cxn modelId="{05AFA140-E13D-421F-8883-A76AC35EEAFA}" type="presParOf" srcId="{0F5745CF-887F-40D2-A501-FDA6BC58ED7B}" destId="{F69346AF-B618-411C-B81B-99C22C62F20E}" srcOrd="1" destOrd="0" presId="urn:microsoft.com/office/officeart/2005/8/layout/vList2"/>
    <dgm:cxn modelId="{B6FF2DBF-CBE7-4F89-8692-373A4CBD12AF}" type="presParOf" srcId="{0F5745CF-887F-40D2-A501-FDA6BC58ED7B}" destId="{6951CD5A-37AF-4C32-BCE7-41E906F67CF9}" srcOrd="2" destOrd="0" presId="urn:microsoft.com/office/officeart/2005/8/layout/vList2"/>
    <dgm:cxn modelId="{58972722-656F-4CAC-8A49-593340E6BABD}" type="presParOf" srcId="{0F5745CF-887F-40D2-A501-FDA6BC58ED7B}" destId="{63EB32D6-98B1-4D3A-B468-AE424F6D8B70}" srcOrd="3" destOrd="0" presId="urn:microsoft.com/office/officeart/2005/8/layout/vList2"/>
    <dgm:cxn modelId="{38DF740B-C04A-4066-9806-265B4211569A}" type="presParOf" srcId="{0F5745CF-887F-40D2-A501-FDA6BC58ED7B}" destId="{819D8664-4E38-4CC3-8B37-AB95E9EBEA5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A8B63E-9F49-42A5-A0FB-6D3333500966}" type="doc">
      <dgm:prSet loTypeId="urn:microsoft.com/office/officeart/2016/7/layout/ChevronBlockProcess" loCatId="process" qsTypeId="urn:microsoft.com/office/officeart/2005/8/quickstyle/simple4" qsCatId="simple" csTypeId="urn:microsoft.com/office/officeart/2005/8/colors/ColorSchemeForSuggestions" csCatId="other"/>
      <dgm:spPr/>
      <dgm:t>
        <a:bodyPr/>
        <a:lstStyle/>
        <a:p>
          <a:endParaRPr lang="en-US"/>
        </a:p>
      </dgm:t>
    </dgm:pt>
    <dgm:pt modelId="{F1DE85B6-843B-4AEB-A013-EC9CE8919CA0}">
      <dgm:prSet/>
      <dgm:spPr/>
      <dgm:t>
        <a:bodyPr/>
        <a:lstStyle/>
        <a:p>
          <a:r>
            <a:rPr lang="en-US"/>
            <a:t>Jessie</a:t>
          </a:r>
        </a:p>
      </dgm:t>
    </dgm:pt>
    <dgm:pt modelId="{1C769917-43A3-469B-9026-4839728C8326}" type="parTrans" cxnId="{119C3F8C-977F-44C0-A493-B573136C3BCA}">
      <dgm:prSet/>
      <dgm:spPr/>
      <dgm:t>
        <a:bodyPr/>
        <a:lstStyle/>
        <a:p>
          <a:endParaRPr lang="en-US"/>
        </a:p>
      </dgm:t>
    </dgm:pt>
    <dgm:pt modelId="{5D0E907D-D321-4217-B638-774FBF04C010}" type="sibTrans" cxnId="{119C3F8C-977F-44C0-A493-B573136C3BCA}">
      <dgm:prSet/>
      <dgm:spPr/>
      <dgm:t>
        <a:bodyPr/>
        <a:lstStyle/>
        <a:p>
          <a:endParaRPr lang="en-US"/>
        </a:p>
      </dgm:t>
    </dgm:pt>
    <dgm:pt modelId="{36E4F300-6326-4D88-A4E6-A5389F7431A6}">
      <dgm:prSet/>
      <dgm:spPr/>
      <dgm:t>
        <a:bodyPr/>
        <a:lstStyle/>
        <a:p>
          <a:r>
            <a:rPr lang="en-US"/>
            <a:t>Counselor with Life Span since October 2016</a:t>
          </a:r>
        </a:p>
      </dgm:t>
    </dgm:pt>
    <dgm:pt modelId="{7BC673E7-F7F8-4E9F-842E-0BBB7D5DDA13}" type="parTrans" cxnId="{0AAB1F15-6CCD-443A-9CA8-C0DC77476E44}">
      <dgm:prSet/>
      <dgm:spPr/>
      <dgm:t>
        <a:bodyPr/>
        <a:lstStyle/>
        <a:p>
          <a:endParaRPr lang="en-US"/>
        </a:p>
      </dgm:t>
    </dgm:pt>
    <dgm:pt modelId="{A7AFD8B5-BAA3-487A-903C-B185E1A9F8DE}" type="sibTrans" cxnId="{0AAB1F15-6CCD-443A-9CA8-C0DC77476E44}">
      <dgm:prSet/>
      <dgm:spPr/>
      <dgm:t>
        <a:bodyPr/>
        <a:lstStyle/>
        <a:p>
          <a:endParaRPr lang="en-US"/>
        </a:p>
      </dgm:t>
    </dgm:pt>
    <dgm:pt modelId="{BF26A404-2769-49B7-82C0-159BADA063A0}">
      <dgm:prSet/>
      <dgm:spPr/>
      <dgm:t>
        <a:bodyPr/>
        <a:lstStyle/>
        <a:p>
          <a:r>
            <a:rPr lang="en-US"/>
            <a:t>Crisis hotline supervisor for 2 years</a:t>
          </a:r>
        </a:p>
      </dgm:t>
    </dgm:pt>
    <dgm:pt modelId="{5BCCB45E-DA81-474B-9771-40B9F46E4F48}" type="parTrans" cxnId="{7BC30014-6F0E-44AD-932B-88C06915A0C2}">
      <dgm:prSet/>
      <dgm:spPr/>
      <dgm:t>
        <a:bodyPr/>
        <a:lstStyle/>
        <a:p>
          <a:endParaRPr lang="en-US"/>
        </a:p>
      </dgm:t>
    </dgm:pt>
    <dgm:pt modelId="{2846CD9E-761D-4061-B5D6-F33B5203E980}" type="sibTrans" cxnId="{7BC30014-6F0E-44AD-932B-88C06915A0C2}">
      <dgm:prSet/>
      <dgm:spPr/>
      <dgm:t>
        <a:bodyPr/>
        <a:lstStyle/>
        <a:p>
          <a:endParaRPr lang="en-US"/>
        </a:p>
      </dgm:t>
    </dgm:pt>
    <dgm:pt modelId="{58D1F95D-91E5-42EE-96A0-9F80C8AC6343}">
      <dgm:prSet/>
      <dgm:spPr/>
      <dgm:t>
        <a:bodyPr/>
        <a:lstStyle/>
        <a:p>
          <a:r>
            <a:rPr lang="en-US"/>
            <a:t>Sexual assault and Domestic violence advocate for 2 years</a:t>
          </a:r>
        </a:p>
      </dgm:t>
    </dgm:pt>
    <dgm:pt modelId="{3F0CDDE4-FA20-4C8F-8891-4CFED0ED83B3}" type="parTrans" cxnId="{A23AE415-C429-4B81-9414-106AA80DD9B0}">
      <dgm:prSet/>
      <dgm:spPr/>
      <dgm:t>
        <a:bodyPr/>
        <a:lstStyle/>
        <a:p>
          <a:endParaRPr lang="en-US"/>
        </a:p>
      </dgm:t>
    </dgm:pt>
    <dgm:pt modelId="{8AA3476E-E6A3-4A58-9E3F-3CB7693F575F}" type="sibTrans" cxnId="{A23AE415-C429-4B81-9414-106AA80DD9B0}">
      <dgm:prSet/>
      <dgm:spPr/>
      <dgm:t>
        <a:bodyPr/>
        <a:lstStyle/>
        <a:p>
          <a:endParaRPr lang="en-US"/>
        </a:p>
      </dgm:t>
    </dgm:pt>
    <dgm:pt modelId="{E1075F5C-F52D-406D-811E-D480D828F4B8}">
      <dgm:prSet/>
      <dgm:spPr/>
      <dgm:t>
        <a:bodyPr/>
        <a:lstStyle/>
        <a:p>
          <a:r>
            <a:rPr lang="en-US"/>
            <a:t>40 hour domestic violence certified and 60 hour sexual assault trained</a:t>
          </a:r>
        </a:p>
      </dgm:t>
    </dgm:pt>
    <dgm:pt modelId="{D821DB2D-528F-4B19-AF9A-4679A70654A8}" type="parTrans" cxnId="{E72BF7B9-E438-4AF4-8A26-FBDAADEE494E}">
      <dgm:prSet/>
      <dgm:spPr/>
      <dgm:t>
        <a:bodyPr/>
        <a:lstStyle/>
        <a:p>
          <a:endParaRPr lang="en-US"/>
        </a:p>
      </dgm:t>
    </dgm:pt>
    <dgm:pt modelId="{245A87FF-A67B-4702-A85F-CF052B93B74B}" type="sibTrans" cxnId="{E72BF7B9-E438-4AF4-8A26-FBDAADEE494E}">
      <dgm:prSet/>
      <dgm:spPr/>
      <dgm:t>
        <a:bodyPr/>
        <a:lstStyle/>
        <a:p>
          <a:endParaRPr lang="en-US"/>
        </a:p>
      </dgm:t>
    </dgm:pt>
    <dgm:pt modelId="{7884E515-BA57-4DAA-A855-3856CAE144F9}">
      <dgm:prSet/>
      <dgm:spPr/>
      <dgm:t>
        <a:bodyPr/>
        <a:lstStyle/>
        <a:p>
          <a:r>
            <a:rPr lang="en-US"/>
            <a:t>Fun Fact:  Plays Roller Derby </a:t>
          </a:r>
        </a:p>
      </dgm:t>
    </dgm:pt>
    <dgm:pt modelId="{C07FDEEE-2EB3-414D-87F7-0B06A9C5D14F}" type="parTrans" cxnId="{EC0971F7-C9FE-407B-8609-B677E51F1D1B}">
      <dgm:prSet/>
      <dgm:spPr/>
      <dgm:t>
        <a:bodyPr/>
        <a:lstStyle/>
        <a:p>
          <a:endParaRPr lang="en-US"/>
        </a:p>
      </dgm:t>
    </dgm:pt>
    <dgm:pt modelId="{378C92A8-6030-4C67-BB77-AFEDB10C88ED}" type="sibTrans" cxnId="{EC0971F7-C9FE-407B-8609-B677E51F1D1B}">
      <dgm:prSet/>
      <dgm:spPr/>
      <dgm:t>
        <a:bodyPr/>
        <a:lstStyle/>
        <a:p>
          <a:endParaRPr lang="en-US"/>
        </a:p>
      </dgm:t>
    </dgm:pt>
    <dgm:pt modelId="{41859C60-1EE4-4CE6-AFC6-E847931791F2}">
      <dgm:prSet/>
      <dgm:spPr/>
      <dgm:t>
        <a:bodyPr/>
        <a:lstStyle/>
        <a:p>
          <a:r>
            <a:rPr lang="en-US"/>
            <a:t>Laura</a:t>
          </a:r>
        </a:p>
      </dgm:t>
    </dgm:pt>
    <dgm:pt modelId="{F2B0AF20-7C38-4C3A-99F2-3071B51A0DC0}" type="parTrans" cxnId="{0988F183-CDAD-45ED-A145-1A3E73E71971}">
      <dgm:prSet/>
      <dgm:spPr/>
      <dgm:t>
        <a:bodyPr/>
        <a:lstStyle/>
        <a:p>
          <a:endParaRPr lang="en-US"/>
        </a:p>
      </dgm:t>
    </dgm:pt>
    <dgm:pt modelId="{CE352E88-FD91-46E4-91D9-3EF374778D68}" type="sibTrans" cxnId="{0988F183-CDAD-45ED-A145-1A3E73E71971}">
      <dgm:prSet/>
      <dgm:spPr/>
      <dgm:t>
        <a:bodyPr/>
        <a:lstStyle/>
        <a:p>
          <a:endParaRPr lang="en-US"/>
        </a:p>
      </dgm:t>
    </dgm:pt>
    <dgm:pt modelId="{9CD9426F-61AC-4063-B8FF-BED18A5761CA}">
      <dgm:prSet/>
      <dgm:spPr/>
      <dgm:t>
        <a:bodyPr/>
        <a:lstStyle/>
        <a:p>
          <a:r>
            <a:rPr lang="en-US"/>
            <a:t>Licensed Clinical Social Worker (LCSW)</a:t>
          </a:r>
        </a:p>
      </dgm:t>
    </dgm:pt>
    <dgm:pt modelId="{53F1E45D-EE76-4087-B88C-2BFB39A5EEF5}" type="parTrans" cxnId="{FFFE85C8-F40D-49A7-889B-EEA06DABACC0}">
      <dgm:prSet/>
      <dgm:spPr/>
      <dgm:t>
        <a:bodyPr/>
        <a:lstStyle/>
        <a:p>
          <a:endParaRPr lang="en-US"/>
        </a:p>
      </dgm:t>
    </dgm:pt>
    <dgm:pt modelId="{C1F04CDA-AFC9-41F2-927F-0846338FA4A1}" type="sibTrans" cxnId="{FFFE85C8-F40D-49A7-889B-EEA06DABACC0}">
      <dgm:prSet/>
      <dgm:spPr/>
      <dgm:t>
        <a:bodyPr/>
        <a:lstStyle/>
        <a:p>
          <a:endParaRPr lang="en-US"/>
        </a:p>
      </dgm:t>
    </dgm:pt>
    <dgm:pt modelId="{5A13E6EC-782F-446B-900E-58DE058142D7}">
      <dgm:prSet/>
      <dgm:spPr/>
      <dgm:t>
        <a:bodyPr/>
        <a:lstStyle/>
        <a:p>
          <a:r>
            <a:rPr lang="en-US"/>
            <a:t>Counselor with Life Span for past 4 years</a:t>
          </a:r>
        </a:p>
      </dgm:t>
    </dgm:pt>
    <dgm:pt modelId="{EB7DA64C-0DFA-46F2-98C8-9CDE9CBB8AB2}" type="parTrans" cxnId="{8FF26067-10C5-4A39-9BAA-2C96190D9B98}">
      <dgm:prSet/>
      <dgm:spPr/>
      <dgm:t>
        <a:bodyPr/>
        <a:lstStyle/>
        <a:p>
          <a:endParaRPr lang="en-US"/>
        </a:p>
      </dgm:t>
    </dgm:pt>
    <dgm:pt modelId="{FE1D7663-2E34-4267-8DE9-944A03C7A702}" type="sibTrans" cxnId="{8FF26067-10C5-4A39-9BAA-2C96190D9B98}">
      <dgm:prSet/>
      <dgm:spPr/>
      <dgm:t>
        <a:bodyPr/>
        <a:lstStyle/>
        <a:p>
          <a:endParaRPr lang="en-US"/>
        </a:p>
      </dgm:t>
    </dgm:pt>
    <dgm:pt modelId="{0DE57944-5A6E-40A0-A257-D142532B496C}">
      <dgm:prSet/>
      <dgm:spPr/>
      <dgm:t>
        <a:bodyPr/>
        <a:lstStyle/>
        <a:p>
          <a:r>
            <a:rPr lang="en-US"/>
            <a:t>Domestic violence and sexual assault advocate for 4 years previously</a:t>
          </a:r>
        </a:p>
      </dgm:t>
    </dgm:pt>
    <dgm:pt modelId="{292F7B3F-E439-47DB-924C-5FC8173CFC5C}" type="parTrans" cxnId="{45E2EC8E-0999-4ED1-868B-78B10553422B}">
      <dgm:prSet/>
      <dgm:spPr/>
      <dgm:t>
        <a:bodyPr/>
        <a:lstStyle/>
        <a:p>
          <a:endParaRPr lang="en-US"/>
        </a:p>
      </dgm:t>
    </dgm:pt>
    <dgm:pt modelId="{AAB5A0B0-1605-4085-9DF3-8C91CCBAE576}" type="sibTrans" cxnId="{45E2EC8E-0999-4ED1-868B-78B10553422B}">
      <dgm:prSet/>
      <dgm:spPr/>
      <dgm:t>
        <a:bodyPr/>
        <a:lstStyle/>
        <a:p>
          <a:endParaRPr lang="en-US"/>
        </a:p>
      </dgm:t>
    </dgm:pt>
    <dgm:pt modelId="{BA3AC604-8E1D-4DCB-B924-79103FF2C9B5}">
      <dgm:prSet/>
      <dgm:spPr/>
      <dgm:t>
        <a:bodyPr/>
        <a:lstStyle/>
        <a:p>
          <a:r>
            <a:rPr lang="en-US"/>
            <a:t>Educator and Trainer for past 6 years</a:t>
          </a:r>
        </a:p>
      </dgm:t>
    </dgm:pt>
    <dgm:pt modelId="{5E546D3E-46C2-4372-A97A-FF472E1850D3}" type="parTrans" cxnId="{E96779F2-6C0E-4FE1-B324-18BBE8DB7D2D}">
      <dgm:prSet/>
      <dgm:spPr/>
      <dgm:t>
        <a:bodyPr/>
        <a:lstStyle/>
        <a:p>
          <a:endParaRPr lang="en-US"/>
        </a:p>
      </dgm:t>
    </dgm:pt>
    <dgm:pt modelId="{54C0D9EE-1ADD-4D8D-8563-97A49F4CEE94}" type="sibTrans" cxnId="{E96779F2-6C0E-4FE1-B324-18BBE8DB7D2D}">
      <dgm:prSet/>
      <dgm:spPr/>
      <dgm:t>
        <a:bodyPr/>
        <a:lstStyle/>
        <a:p>
          <a:endParaRPr lang="en-US"/>
        </a:p>
      </dgm:t>
    </dgm:pt>
    <dgm:pt modelId="{18F5C404-1D71-4C7E-97F7-5F62CB57A076}">
      <dgm:prSet/>
      <dgm:spPr/>
      <dgm:t>
        <a:bodyPr/>
        <a:lstStyle/>
        <a:p>
          <a:r>
            <a:rPr lang="en-US"/>
            <a:t>40 hour domestic violence certified and 60 hour sexual assault trained</a:t>
          </a:r>
        </a:p>
      </dgm:t>
    </dgm:pt>
    <dgm:pt modelId="{0B3576BD-6FAA-4237-9F14-85A5BB68E4BB}" type="parTrans" cxnId="{3986E1CB-ECF0-461C-812D-6C3CC746926C}">
      <dgm:prSet/>
      <dgm:spPr/>
      <dgm:t>
        <a:bodyPr/>
        <a:lstStyle/>
        <a:p>
          <a:endParaRPr lang="en-US"/>
        </a:p>
      </dgm:t>
    </dgm:pt>
    <dgm:pt modelId="{6A4FB0EF-8C47-439D-97FC-236E687D37DC}" type="sibTrans" cxnId="{3986E1CB-ECF0-461C-812D-6C3CC746926C}">
      <dgm:prSet/>
      <dgm:spPr/>
      <dgm:t>
        <a:bodyPr/>
        <a:lstStyle/>
        <a:p>
          <a:endParaRPr lang="en-US"/>
        </a:p>
      </dgm:t>
    </dgm:pt>
    <dgm:pt modelId="{E5CAE24F-87D1-47C5-8EE7-CF26661E5E7E}">
      <dgm:prSet/>
      <dgm:spPr/>
      <dgm:t>
        <a:bodyPr/>
        <a:lstStyle/>
        <a:p>
          <a:r>
            <a:rPr lang="en-US" dirty="0"/>
            <a:t>Fun Fact:  I may have a small obsession with Boston Terriers</a:t>
          </a:r>
        </a:p>
      </dgm:t>
    </dgm:pt>
    <dgm:pt modelId="{F73C366C-9180-4342-9B15-108A817D0F01}" type="parTrans" cxnId="{2DB6A7FF-78CB-4279-BFDA-0A2373FA4714}">
      <dgm:prSet/>
      <dgm:spPr/>
      <dgm:t>
        <a:bodyPr/>
        <a:lstStyle/>
        <a:p>
          <a:endParaRPr lang="en-US"/>
        </a:p>
      </dgm:t>
    </dgm:pt>
    <dgm:pt modelId="{85CEE8DC-5964-4D66-BABE-EF545B57C418}" type="sibTrans" cxnId="{2DB6A7FF-78CB-4279-BFDA-0A2373FA4714}">
      <dgm:prSet/>
      <dgm:spPr/>
      <dgm:t>
        <a:bodyPr/>
        <a:lstStyle/>
        <a:p>
          <a:endParaRPr lang="en-US"/>
        </a:p>
      </dgm:t>
    </dgm:pt>
    <dgm:pt modelId="{C538F587-9EF5-43E5-B67A-4DE2E982988F}" type="pres">
      <dgm:prSet presAssocID="{78A8B63E-9F49-42A5-A0FB-6D3333500966}" presName="Name0" presStyleCnt="0">
        <dgm:presLayoutVars>
          <dgm:dir/>
          <dgm:animLvl val="lvl"/>
          <dgm:resizeHandles val="exact"/>
        </dgm:presLayoutVars>
      </dgm:prSet>
      <dgm:spPr/>
      <dgm:t>
        <a:bodyPr/>
        <a:lstStyle/>
        <a:p>
          <a:endParaRPr lang="en-US"/>
        </a:p>
      </dgm:t>
    </dgm:pt>
    <dgm:pt modelId="{70F23476-4AD3-4621-84F2-5FA5431E3651}" type="pres">
      <dgm:prSet presAssocID="{F1DE85B6-843B-4AEB-A013-EC9CE8919CA0}" presName="composite" presStyleCnt="0"/>
      <dgm:spPr/>
    </dgm:pt>
    <dgm:pt modelId="{86239885-854C-4D1E-A6B2-087FE823F224}" type="pres">
      <dgm:prSet presAssocID="{F1DE85B6-843B-4AEB-A013-EC9CE8919CA0}" presName="parTx" presStyleLbl="alignNode1" presStyleIdx="0" presStyleCnt="2">
        <dgm:presLayoutVars>
          <dgm:chMax val="0"/>
          <dgm:chPref val="0"/>
        </dgm:presLayoutVars>
      </dgm:prSet>
      <dgm:spPr/>
      <dgm:t>
        <a:bodyPr/>
        <a:lstStyle/>
        <a:p>
          <a:endParaRPr lang="en-US"/>
        </a:p>
      </dgm:t>
    </dgm:pt>
    <dgm:pt modelId="{CD91F65A-1053-49D6-8386-539B2C1724D6}" type="pres">
      <dgm:prSet presAssocID="{F1DE85B6-843B-4AEB-A013-EC9CE8919CA0}" presName="desTx" presStyleLbl="alignAccFollowNode1" presStyleIdx="0" presStyleCnt="2">
        <dgm:presLayoutVars/>
      </dgm:prSet>
      <dgm:spPr/>
      <dgm:t>
        <a:bodyPr/>
        <a:lstStyle/>
        <a:p>
          <a:endParaRPr lang="en-US"/>
        </a:p>
      </dgm:t>
    </dgm:pt>
    <dgm:pt modelId="{6C96E37C-718C-413F-8496-75EAFA015918}" type="pres">
      <dgm:prSet presAssocID="{5D0E907D-D321-4217-B638-774FBF04C010}" presName="space" presStyleCnt="0"/>
      <dgm:spPr/>
    </dgm:pt>
    <dgm:pt modelId="{6B58013F-90BD-4551-9ADD-B0103ECFA920}" type="pres">
      <dgm:prSet presAssocID="{41859C60-1EE4-4CE6-AFC6-E847931791F2}" presName="composite" presStyleCnt="0"/>
      <dgm:spPr/>
    </dgm:pt>
    <dgm:pt modelId="{75E76B81-EBBF-4655-8BCE-9BE01B9017F7}" type="pres">
      <dgm:prSet presAssocID="{41859C60-1EE4-4CE6-AFC6-E847931791F2}" presName="parTx" presStyleLbl="alignNode1" presStyleIdx="1" presStyleCnt="2">
        <dgm:presLayoutVars>
          <dgm:chMax val="0"/>
          <dgm:chPref val="0"/>
        </dgm:presLayoutVars>
      </dgm:prSet>
      <dgm:spPr/>
      <dgm:t>
        <a:bodyPr/>
        <a:lstStyle/>
        <a:p>
          <a:endParaRPr lang="en-US"/>
        </a:p>
      </dgm:t>
    </dgm:pt>
    <dgm:pt modelId="{766D055F-FBCA-4A0B-9912-2CD555D24434}" type="pres">
      <dgm:prSet presAssocID="{41859C60-1EE4-4CE6-AFC6-E847931791F2}" presName="desTx" presStyleLbl="alignAccFollowNode1" presStyleIdx="1" presStyleCnt="2">
        <dgm:presLayoutVars/>
      </dgm:prSet>
      <dgm:spPr/>
      <dgm:t>
        <a:bodyPr/>
        <a:lstStyle/>
        <a:p>
          <a:endParaRPr lang="en-US"/>
        </a:p>
      </dgm:t>
    </dgm:pt>
  </dgm:ptLst>
  <dgm:cxnLst>
    <dgm:cxn modelId="{2C4286B8-BCD3-4EB7-BC05-EBF204CB1A21}" type="presOf" srcId="{0DE57944-5A6E-40A0-A257-D142532B496C}" destId="{766D055F-FBCA-4A0B-9912-2CD555D24434}" srcOrd="0" destOrd="2" presId="urn:microsoft.com/office/officeart/2016/7/layout/ChevronBlockProcess"/>
    <dgm:cxn modelId="{9EE5ECDD-8DDC-457B-962F-1208C74ACC8B}" type="presOf" srcId="{58D1F95D-91E5-42EE-96A0-9F80C8AC6343}" destId="{CD91F65A-1053-49D6-8386-539B2C1724D6}" srcOrd="0" destOrd="2" presId="urn:microsoft.com/office/officeart/2016/7/layout/ChevronBlockProcess"/>
    <dgm:cxn modelId="{2DDD8F99-405B-4FA1-8063-C09FFA700AE3}" type="presOf" srcId="{36E4F300-6326-4D88-A4E6-A5389F7431A6}" destId="{CD91F65A-1053-49D6-8386-539B2C1724D6}" srcOrd="0" destOrd="0" presId="urn:microsoft.com/office/officeart/2016/7/layout/ChevronBlockProcess"/>
    <dgm:cxn modelId="{0AAB1F15-6CCD-443A-9CA8-C0DC77476E44}" srcId="{F1DE85B6-843B-4AEB-A013-EC9CE8919CA0}" destId="{36E4F300-6326-4D88-A4E6-A5389F7431A6}" srcOrd="0" destOrd="0" parTransId="{7BC673E7-F7F8-4E9F-842E-0BBB7D5DDA13}" sibTransId="{A7AFD8B5-BAA3-487A-903C-B185E1A9F8DE}"/>
    <dgm:cxn modelId="{3986E1CB-ECF0-461C-812D-6C3CC746926C}" srcId="{41859C60-1EE4-4CE6-AFC6-E847931791F2}" destId="{18F5C404-1D71-4C7E-97F7-5F62CB57A076}" srcOrd="4" destOrd="0" parTransId="{0B3576BD-6FAA-4237-9F14-85A5BB68E4BB}" sibTransId="{6A4FB0EF-8C47-439D-97FC-236E687D37DC}"/>
    <dgm:cxn modelId="{A23AE415-C429-4B81-9414-106AA80DD9B0}" srcId="{F1DE85B6-843B-4AEB-A013-EC9CE8919CA0}" destId="{58D1F95D-91E5-42EE-96A0-9F80C8AC6343}" srcOrd="2" destOrd="0" parTransId="{3F0CDDE4-FA20-4C8F-8891-4CFED0ED83B3}" sibTransId="{8AA3476E-E6A3-4A58-9E3F-3CB7693F575F}"/>
    <dgm:cxn modelId="{A7E40286-EF95-4697-8F0E-806ADFF5B1A1}" type="presOf" srcId="{41859C60-1EE4-4CE6-AFC6-E847931791F2}" destId="{75E76B81-EBBF-4655-8BCE-9BE01B9017F7}" srcOrd="0" destOrd="0" presId="urn:microsoft.com/office/officeart/2016/7/layout/ChevronBlockProcess"/>
    <dgm:cxn modelId="{747BF8D0-71A8-4EBE-9472-AF6C64BC5C8F}" type="presOf" srcId="{78A8B63E-9F49-42A5-A0FB-6D3333500966}" destId="{C538F587-9EF5-43E5-B67A-4DE2E982988F}" srcOrd="0" destOrd="0" presId="urn:microsoft.com/office/officeart/2016/7/layout/ChevronBlockProcess"/>
    <dgm:cxn modelId="{E072573A-4FB5-44B4-8BE6-D0DF29581893}" type="presOf" srcId="{E1075F5C-F52D-406D-811E-D480D828F4B8}" destId="{CD91F65A-1053-49D6-8386-539B2C1724D6}" srcOrd="0" destOrd="3" presId="urn:microsoft.com/office/officeart/2016/7/layout/ChevronBlockProcess"/>
    <dgm:cxn modelId="{E96779F2-6C0E-4FE1-B324-18BBE8DB7D2D}" srcId="{41859C60-1EE4-4CE6-AFC6-E847931791F2}" destId="{BA3AC604-8E1D-4DCB-B924-79103FF2C9B5}" srcOrd="3" destOrd="0" parTransId="{5E546D3E-46C2-4372-A97A-FF472E1850D3}" sibTransId="{54C0D9EE-1ADD-4D8D-8563-97A49F4CEE94}"/>
    <dgm:cxn modelId="{6000A3A3-D669-42CE-9D05-F731DD62D44E}" type="presOf" srcId="{18F5C404-1D71-4C7E-97F7-5F62CB57A076}" destId="{766D055F-FBCA-4A0B-9912-2CD555D24434}" srcOrd="0" destOrd="4" presId="urn:microsoft.com/office/officeart/2016/7/layout/ChevronBlockProcess"/>
    <dgm:cxn modelId="{EC0971F7-C9FE-407B-8609-B677E51F1D1B}" srcId="{F1DE85B6-843B-4AEB-A013-EC9CE8919CA0}" destId="{7884E515-BA57-4DAA-A855-3856CAE144F9}" srcOrd="4" destOrd="0" parTransId="{C07FDEEE-2EB3-414D-87F7-0B06A9C5D14F}" sibTransId="{378C92A8-6030-4C67-BB77-AFEDB10C88ED}"/>
    <dgm:cxn modelId="{3C947B9B-34C3-4A2E-A490-25315BBF1E3D}" type="presOf" srcId="{9CD9426F-61AC-4063-B8FF-BED18A5761CA}" destId="{766D055F-FBCA-4A0B-9912-2CD555D24434}" srcOrd="0" destOrd="0" presId="urn:microsoft.com/office/officeart/2016/7/layout/ChevronBlockProcess"/>
    <dgm:cxn modelId="{45E2EC8E-0999-4ED1-868B-78B10553422B}" srcId="{41859C60-1EE4-4CE6-AFC6-E847931791F2}" destId="{0DE57944-5A6E-40A0-A257-D142532B496C}" srcOrd="2" destOrd="0" parTransId="{292F7B3F-E439-47DB-924C-5FC8173CFC5C}" sibTransId="{AAB5A0B0-1605-4085-9DF3-8C91CCBAE576}"/>
    <dgm:cxn modelId="{2CC85D41-0B0E-4F64-ABCA-6368214DDDD3}" type="presOf" srcId="{5A13E6EC-782F-446B-900E-58DE058142D7}" destId="{766D055F-FBCA-4A0B-9912-2CD555D24434}" srcOrd="0" destOrd="1" presId="urn:microsoft.com/office/officeart/2016/7/layout/ChevronBlockProcess"/>
    <dgm:cxn modelId="{95DF194D-9E55-4B38-B272-EE5224DD60C2}" type="presOf" srcId="{BA3AC604-8E1D-4DCB-B924-79103FF2C9B5}" destId="{766D055F-FBCA-4A0B-9912-2CD555D24434}" srcOrd="0" destOrd="3" presId="urn:microsoft.com/office/officeart/2016/7/layout/ChevronBlockProcess"/>
    <dgm:cxn modelId="{FFFE85C8-F40D-49A7-889B-EEA06DABACC0}" srcId="{41859C60-1EE4-4CE6-AFC6-E847931791F2}" destId="{9CD9426F-61AC-4063-B8FF-BED18A5761CA}" srcOrd="0" destOrd="0" parTransId="{53F1E45D-EE76-4087-B88C-2BFB39A5EEF5}" sibTransId="{C1F04CDA-AFC9-41F2-927F-0846338FA4A1}"/>
    <dgm:cxn modelId="{119C3F8C-977F-44C0-A493-B573136C3BCA}" srcId="{78A8B63E-9F49-42A5-A0FB-6D3333500966}" destId="{F1DE85B6-843B-4AEB-A013-EC9CE8919CA0}" srcOrd="0" destOrd="0" parTransId="{1C769917-43A3-469B-9026-4839728C8326}" sibTransId="{5D0E907D-D321-4217-B638-774FBF04C010}"/>
    <dgm:cxn modelId="{7BC30014-6F0E-44AD-932B-88C06915A0C2}" srcId="{F1DE85B6-843B-4AEB-A013-EC9CE8919CA0}" destId="{BF26A404-2769-49B7-82C0-159BADA063A0}" srcOrd="1" destOrd="0" parTransId="{5BCCB45E-DA81-474B-9771-40B9F46E4F48}" sibTransId="{2846CD9E-761D-4061-B5D6-F33B5203E980}"/>
    <dgm:cxn modelId="{2DB6A7FF-78CB-4279-BFDA-0A2373FA4714}" srcId="{41859C60-1EE4-4CE6-AFC6-E847931791F2}" destId="{E5CAE24F-87D1-47C5-8EE7-CF26661E5E7E}" srcOrd="5" destOrd="0" parTransId="{F73C366C-9180-4342-9B15-108A817D0F01}" sibTransId="{85CEE8DC-5964-4D66-BABE-EF545B57C418}"/>
    <dgm:cxn modelId="{472AB2E6-7403-4C1F-94E5-D44710F411E6}" type="presOf" srcId="{BF26A404-2769-49B7-82C0-159BADA063A0}" destId="{CD91F65A-1053-49D6-8386-539B2C1724D6}" srcOrd="0" destOrd="1" presId="urn:microsoft.com/office/officeart/2016/7/layout/ChevronBlockProcess"/>
    <dgm:cxn modelId="{2791B4D4-405E-47A4-8AF7-24E3958E1661}" type="presOf" srcId="{F1DE85B6-843B-4AEB-A013-EC9CE8919CA0}" destId="{86239885-854C-4D1E-A6B2-087FE823F224}" srcOrd="0" destOrd="0" presId="urn:microsoft.com/office/officeart/2016/7/layout/ChevronBlockProcess"/>
    <dgm:cxn modelId="{0988F183-CDAD-45ED-A145-1A3E73E71971}" srcId="{78A8B63E-9F49-42A5-A0FB-6D3333500966}" destId="{41859C60-1EE4-4CE6-AFC6-E847931791F2}" srcOrd="1" destOrd="0" parTransId="{F2B0AF20-7C38-4C3A-99F2-3071B51A0DC0}" sibTransId="{CE352E88-FD91-46E4-91D9-3EF374778D68}"/>
    <dgm:cxn modelId="{E72BF7B9-E438-4AF4-8A26-FBDAADEE494E}" srcId="{F1DE85B6-843B-4AEB-A013-EC9CE8919CA0}" destId="{E1075F5C-F52D-406D-811E-D480D828F4B8}" srcOrd="3" destOrd="0" parTransId="{D821DB2D-528F-4B19-AF9A-4679A70654A8}" sibTransId="{245A87FF-A67B-4702-A85F-CF052B93B74B}"/>
    <dgm:cxn modelId="{8FF26067-10C5-4A39-9BAA-2C96190D9B98}" srcId="{41859C60-1EE4-4CE6-AFC6-E847931791F2}" destId="{5A13E6EC-782F-446B-900E-58DE058142D7}" srcOrd="1" destOrd="0" parTransId="{EB7DA64C-0DFA-46F2-98C8-9CDE9CBB8AB2}" sibTransId="{FE1D7663-2E34-4267-8DE9-944A03C7A702}"/>
    <dgm:cxn modelId="{6214E379-783C-4C8B-AF26-1943908F0BF5}" type="presOf" srcId="{7884E515-BA57-4DAA-A855-3856CAE144F9}" destId="{CD91F65A-1053-49D6-8386-539B2C1724D6}" srcOrd="0" destOrd="4" presId="urn:microsoft.com/office/officeart/2016/7/layout/ChevronBlockProcess"/>
    <dgm:cxn modelId="{BBFCD991-E88A-4E1E-87F6-07A393D9257A}" type="presOf" srcId="{E5CAE24F-87D1-47C5-8EE7-CF26661E5E7E}" destId="{766D055F-FBCA-4A0B-9912-2CD555D24434}" srcOrd="0" destOrd="5" presId="urn:microsoft.com/office/officeart/2016/7/layout/ChevronBlockProcess"/>
    <dgm:cxn modelId="{F44862B7-A42C-4A80-87CA-6CFD8FF9EFB6}" type="presParOf" srcId="{C538F587-9EF5-43E5-B67A-4DE2E982988F}" destId="{70F23476-4AD3-4621-84F2-5FA5431E3651}" srcOrd="0" destOrd="0" presId="urn:microsoft.com/office/officeart/2016/7/layout/ChevronBlockProcess"/>
    <dgm:cxn modelId="{04882041-EABA-4078-BB44-6B54ED62D308}" type="presParOf" srcId="{70F23476-4AD3-4621-84F2-5FA5431E3651}" destId="{86239885-854C-4D1E-A6B2-087FE823F224}" srcOrd="0" destOrd="0" presId="urn:microsoft.com/office/officeart/2016/7/layout/ChevronBlockProcess"/>
    <dgm:cxn modelId="{685868D1-62F5-4815-BC8F-D1401747FA09}" type="presParOf" srcId="{70F23476-4AD3-4621-84F2-5FA5431E3651}" destId="{CD91F65A-1053-49D6-8386-539B2C1724D6}" srcOrd="1" destOrd="0" presId="urn:microsoft.com/office/officeart/2016/7/layout/ChevronBlockProcess"/>
    <dgm:cxn modelId="{7AFECFBC-5D2D-4B5F-92F4-D977CDA72BB3}" type="presParOf" srcId="{C538F587-9EF5-43E5-B67A-4DE2E982988F}" destId="{6C96E37C-718C-413F-8496-75EAFA015918}" srcOrd="1" destOrd="0" presId="urn:microsoft.com/office/officeart/2016/7/layout/ChevronBlockProcess"/>
    <dgm:cxn modelId="{26F3CE35-08BF-49D0-A05E-01019C375DF2}" type="presParOf" srcId="{C538F587-9EF5-43E5-B67A-4DE2E982988F}" destId="{6B58013F-90BD-4551-9ADD-B0103ECFA920}" srcOrd="2" destOrd="0" presId="urn:microsoft.com/office/officeart/2016/7/layout/ChevronBlockProcess"/>
    <dgm:cxn modelId="{A8EBF271-6EE1-4164-B85B-00727984D183}" type="presParOf" srcId="{6B58013F-90BD-4551-9ADD-B0103ECFA920}" destId="{75E76B81-EBBF-4655-8BCE-9BE01B9017F7}" srcOrd="0" destOrd="0" presId="urn:microsoft.com/office/officeart/2016/7/layout/ChevronBlockProcess"/>
    <dgm:cxn modelId="{258F6D07-CE18-406A-A90B-FF3DBA1BFD50}" type="presParOf" srcId="{6B58013F-90BD-4551-9ADD-B0103ECFA920}" destId="{766D055F-FBCA-4A0B-9912-2CD555D24434}" srcOrd="1" destOrd="0" presId="urn:microsoft.com/office/officeart/2016/7/layout/ChevronBlock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D12C37-4F20-4556-9A9D-57E849B49947}" type="doc">
      <dgm:prSet loTypeId="urn:microsoft.com/office/officeart/2016/7/layout/LinearArrowProcessNumbered" loCatId="process" qsTypeId="urn:microsoft.com/office/officeart/2005/8/quickstyle/simple1" qsCatId="simple" csTypeId="urn:microsoft.com/office/officeart/2005/8/colors/ColorSchemeForSuggestions" csCatId="other"/>
      <dgm:spPr/>
      <dgm:t>
        <a:bodyPr/>
        <a:lstStyle/>
        <a:p>
          <a:endParaRPr lang="en-US"/>
        </a:p>
      </dgm:t>
    </dgm:pt>
    <dgm:pt modelId="{F581F6C2-F1A8-449B-A3B9-5A59F7CF6530}">
      <dgm:prSet/>
      <dgm:spPr/>
      <dgm:t>
        <a:bodyPr/>
        <a:lstStyle/>
        <a:p>
          <a:r>
            <a:rPr lang="en-US"/>
            <a:t>Learning the need for education and outreach for teens and relationships</a:t>
          </a:r>
        </a:p>
      </dgm:t>
    </dgm:pt>
    <dgm:pt modelId="{A1F584A6-EBC0-45FE-9324-0F11F92472AA}" type="parTrans" cxnId="{9B06145B-FBE1-43EB-A7C2-2000B2B6051E}">
      <dgm:prSet/>
      <dgm:spPr/>
      <dgm:t>
        <a:bodyPr/>
        <a:lstStyle/>
        <a:p>
          <a:endParaRPr lang="en-US"/>
        </a:p>
      </dgm:t>
    </dgm:pt>
    <dgm:pt modelId="{E86484B8-A40D-4442-8690-5B0480E26F96}" type="sibTrans" cxnId="{9B06145B-FBE1-43EB-A7C2-2000B2B6051E}">
      <dgm:prSet phldrT="1" phldr="0"/>
      <dgm:spPr/>
      <dgm:t>
        <a:bodyPr/>
        <a:lstStyle/>
        <a:p>
          <a:r>
            <a:rPr lang="en-US"/>
            <a:t>1</a:t>
          </a:r>
        </a:p>
      </dgm:t>
    </dgm:pt>
    <dgm:pt modelId="{CA41917E-BD43-4243-B40A-94B45BAE34B7}">
      <dgm:prSet/>
      <dgm:spPr/>
      <dgm:t>
        <a:bodyPr/>
        <a:lstStyle/>
        <a:p>
          <a:r>
            <a:rPr lang="en-US"/>
            <a:t>Identifying Difficulties in Working with teens</a:t>
          </a:r>
        </a:p>
      </dgm:t>
    </dgm:pt>
    <dgm:pt modelId="{D17F4723-A7F0-4264-98D6-9FC2CC9E3928}" type="parTrans" cxnId="{A7D2F6A8-9B24-44AB-8CBA-46ADFEF88BD8}">
      <dgm:prSet/>
      <dgm:spPr/>
      <dgm:t>
        <a:bodyPr/>
        <a:lstStyle/>
        <a:p>
          <a:endParaRPr lang="en-US"/>
        </a:p>
      </dgm:t>
    </dgm:pt>
    <dgm:pt modelId="{8F1851DD-7B9D-4DC0-860C-EA8075DB5E87}" type="sibTrans" cxnId="{A7D2F6A8-9B24-44AB-8CBA-46ADFEF88BD8}">
      <dgm:prSet phldrT="2" phldr="0"/>
      <dgm:spPr/>
      <dgm:t>
        <a:bodyPr/>
        <a:lstStyle/>
        <a:p>
          <a:r>
            <a:rPr lang="en-US"/>
            <a:t>2</a:t>
          </a:r>
        </a:p>
      </dgm:t>
    </dgm:pt>
    <dgm:pt modelId="{67389E21-7197-4C0E-AE14-56CBCA5BDF77}">
      <dgm:prSet/>
      <dgm:spPr/>
      <dgm:t>
        <a:bodyPr/>
        <a:lstStyle/>
        <a:p>
          <a:r>
            <a:rPr lang="en-US"/>
            <a:t>Gain knowledge on the signs &amp; symptoms of childhood exposure to DV</a:t>
          </a:r>
        </a:p>
      </dgm:t>
    </dgm:pt>
    <dgm:pt modelId="{F9B28C5A-9A7C-431F-B31A-5A732E8231E6}" type="parTrans" cxnId="{38319620-0BBB-49E5-8257-52245E01A1F5}">
      <dgm:prSet/>
      <dgm:spPr/>
      <dgm:t>
        <a:bodyPr/>
        <a:lstStyle/>
        <a:p>
          <a:endParaRPr lang="en-US"/>
        </a:p>
      </dgm:t>
    </dgm:pt>
    <dgm:pt modelId="{B0812BD3-A89E-48A3-98E7-50A7FB188B56}" type="sibTrans" cxnId="{38319620-0BBB-49E5-8257-52245E01A1F5}">
      <dgm:prSet phldrT="3" phldr="0"/>
      <dgm:spPr/>
      <dgm:t>
        <a:bodyPr/>
        <a:lstStyle/>
        <a:p>
          <a:r>
            <a:rPr lang="en-US"/>
            <a:t>3</a:t>
          </a:r>
        </a:p>
      </dgm:t>
    </dgm:pt>
    <dgm:pt modelId="{3A4B59DA-1373-45B2-9F87-386C382B22E8}">
      <dgm:prSet/>
      <dgm:spPr/>
      <dgm:t>
        <a:bodyPr/>
        <a:lstStyle/>
        <a:p>
          <a:r>
            <a:rPr lang="en-US"/>
            <a:t>Gain knowledge of interventions for working with children and victims exposed to DV</a:t>
          </a:r>
        </a:p>
      </dgm:t>
    </dgm:pt>
    <dgm:pt modelId="{215E1994-1814-4EC0-B657-2CA740F4CA5F}" type="parTrans" cxnId="{8911E4AF-95D1-4508-9A7D-16B3962BC9D9}">
      <dgm:prSet/>
      <dgm:spPr/>
      <dgm:t>
        <a:bodyPr/>
        <a:lstStyle/>
        <a:p>
          <a:endParaRPr lang="en-US"/>
        </a:p>
      </dgm:t>
    </dgm:pt>
    <dgm:pt modelId="{04892034-FA76-4564-AAF4-0BB2E10045F3}" type="sibTrans" cxnId="{8911E4AF-95D1-4508-9A7D-16B3962BC9D9}">
      <dgm:prSet phldrT="4" phldr="0"/>
      <dgm:spPr/>
      <dgm:t>
        <a:bodyPr/>
        <a:lstStyle/>
        <a:p>
          <a:r>
            <a:rPr lang="en-US"/>
            <a:t>4</a:t>
          </a:r>
        </a:p>
      </dgm:t>
    </dgm:pt>
    <dgm:pt modelId="{0CE2D17B-720F-421E-A171-CD65F88B489A}">
      <dgm:prSet/>
      <dgm:spPr/>
      <dgm:t>
        <a:bodyPr/>
        <a:lstStyle/>
        <a:p>
          <a:r>
            <a:rPr lang="en-US"/>
            <a:t>Learning different outreach types and ways to keep teens engaged</a:t>
          </a:r>
        </a:p>
      </dgm:t>
    </dgm:pt>
    <dgm:pt modelId="{5EE97E44-01DE-4266-86C4-3909550C7E65}" type="parTrans" cxnId="{19D28D95-ABF4-41D3-851E-5B0BCEB726F2}">
      <dgm:prSet/>
      <dgm:spPr/>
      <dgm:t>
        <a:bodyPr/>
        <a:lstStyle/>
        <a:p>
          <a:endParaRPr lang="en-US"/>
        </a:p>
      </dgm:t>
    </dgm:pt>
    <dgm:pt modelId="{0C928210-F981-41B0-B8FE-B4846415318D}" type="sibTrans" cxnId="{19D28D95-ABF4-41D3-851E-5B0BCEB726F2}">
      <dgm:prSet phldrT="5" phldr="0"/>
      <dgm:spPr/>
      <dgm:t>
        <a:bodyPr/>
        <a:lstStyle/>
        <a:p>
          <a:r>
            <a:rPr lang="en-US"/>
            <a:t>5</a:t>
          </a:r>
        </a:p>
      </dgm:t>
    </dgm:pt>
    <dgm:pt modelId="{8ABC09CF-A32A-4749-9177-12A3781B1ECB}" type="pres">
      <dgm:prSet presAssocID="{61D12C37-4F20-4556-9A9D-57E849B49947}" presName="linearFlow" presStyleCnt="0">
        <dgm:presLayoutVars>
          <dgm:dir/>
          <dgm:animLvl val="lvl"/>
          <dgm:resizeHandles val="exact"/>
        </dgm:presLayoutVars>
      </dgm:prSet>
      <dgm:spPr/>
      <dgm:t>
        <a:bodyPr/>
        <a:lstStyle/>
        <a:p>
          <a:endParaRPr lang="en-US"/>
        </a:p>
      </dgm:t>
    </dgm:pt>
    <dgm:pt modelId="{EA1BD960-67A5-4B4D-BDCA-73DE1FAB1F22}" type="pres">
      <dgm:prSet presAssocID="{F581F6C2-F1A8-449B-A3B9-5A59F7CF6530}" presName="compositeNode" presStyleCnt="0"/>
      <dgm:spPr/>
    </dgm:pt>
    <dgm:pt modelId="{C364E707-9D62-4159-94EC-6A1E8863CDC0}" type="pres">
      <dgm:prSet presAssocID="{F581F6C2-F1A8-449B-A3B9-5A59F7CF6530}" presName="parTx" presStyleLbl="node1" presStyleIdx="0" presStyleCnt="0">
        <dgm:presLayoutVars>
          <dgm:chMax val="0"/>
          <dgm:chPref val="0"/>
          <dgm:bulletEnabled val="1"/>
        </dgm:presLayoutVars>
      </dgm:prSet>
      <dgm:spPr/>
    </dgm:pt>
    <dgm:pt modelId="{8FBAA1F2-0D19-4186-A872-F2CECA1AA00A}" type="pres">
      <dgm:prSet presAssocID="{F581F6C2-F1A8-449B-A3B9-5A59F7CF6530}" presName="parSh" presStyleCnt="0"/>
      <dgm:spPr/>
    </dgm:pt>
    <dgm:pt modelId="{6B9F7B02-4D28-473E-A515-5526A91BE4CA}" type="pres">
      <dgm:prSet presAssocID="{F581F6C2-F1A8-449B-A3B9-5A59F7CF6530}" presName="lineNode" presStyleLbl="alignAccFollowNode1" presStyleIdx="0" presStyleCnt="15"/>
      <dgm:spPr/>
    </dgm:pt>
    <dgm:pt modelId="{2C5B8515-9896-4693-978E-CBC268BA6D64}" type="pres">
      <dgm:prSet presAssocID="{F581F6C2-F1A8-449B-A3B9-5A59F7CF6530}" presName="lineArrowNode" presStyleLbl="alignAccFollowNode1" presStyleIdx="1" presStyleCnt="15"/>
      <dgm:spPr/>
    </dgm:pt>
    <dgm:pt modelId="{12319257-AEA2-4269-AFFB-1FDB26DF0B63}" type="pres">
      <dgm:prSet presAssocID="{E86484B8-A40D-4442-8690-5B0480E26F96}" presName="sibTransNodeCircle" presStyleLbl="alignNode1" presStyleIdx="0" presStyleCnt="5">
        <dgm:presLayoutVars>
          <dgm:chMax val="0"/>
          <dgm:bulletEnabled/>
        </dgm:presLayoutVars>
      </dgm:prSet>
      <dgm:spPr/>
      <dgm:t>
        <a:bodyPr/>
        <a:lstStyle/>
        <a:p>
          <a:endParaRPr lang="en-US"/>
        </a:p>
      </dgm:t>
    </dgm:pt>
    <dgm:pt modelId="{FDECA868-BDBA-4C8F-B926-677618F7410D}" type="pres">
      <dgm:prSet presAssocID="{E86484B8-A40D-4442-8690-5B0480E26F96}" presName="spacerBetweenCircleAndCallout" presStyleCnt="0">
        <dgm:presLayoutVars/>
      </dgm:prSet>
      <dgm:spPr/>
    </dgm:pt>
    <dgm:pt modelId="{D344D272-2897-4EE1-A3DB-86A39CB69CD0}" type="pres">
      <dgm:prSet presAssocID="{F581F6C2-F1A8-449B-A3B9-5A59F7CF6530}" presName="nodeText" presStyleLbl="alignAccFollowNode1" presStyleIdx="2" presStyleCnt="15">
        <dgm:presLayoutVars>
          <dgm:bulletEnabled val="1"/>
        </dgm:presLayoutVars>
      </dgm:prSet>
      <dgm:spPr/>
      <dgm:t>
        <a:bodyPr/>
        <a:lstStyle/>
        <a:p>
          <a:endParaRPr lang="en-US"/>
        </a:p>
      </dgm:t>
    </dgm:pt>
    <dgm:pt modelId="{DE01CDD7-7BFD-4BC4-B6AC-3AA3ED611F4B}" type="pres">
      <dgm:prSet presAssocID="{E86484B8-A40D-4442-8690-5B0480E26F96}" presName="sibTransComposite" presStyleCnt="0"/>
      <dgm:spPr/>
    </dgm:pt>
    <dgm:pt modelId="{A0CCF4E7-F71E-48BA-9713-617AE78C530D}" type="pres">
      <dgm:prSet presAssocID="{CA41917E-BD43-4243-B40A-94B45BAE34B7}" presName="compositeNode" presStyleCnt="0"/>
      <dgm:spPr/>
    </dgm:pt>
    <dgm:pt modelId="{42E9E49B-BCCA-4674-90B9-AAC38596678F}" type="pres">
      <dgm:prSet presAssocID="{CA41917E-BD43-4243-B40A-94B45BAE34B7}" presName="parTx" presStyleLbl="node1" presStyleIdx="0" presStyleCnt="0">
        <dgm:presLayoutVars>
          <dgm:chMax val="0"/>
          <dgm:chPref val="0"/>
          <dgm:bulletEnabled val="1"/>
        </dgm:presLayoutVars>
      </dgm:prSet>
      <dgm:spPr/>
    </dgm:pt>
    <dgm:pt modelId="{989AF4E5-E186-4F12-A966-47B50BC3EC59}" type="pres">
      <dgm:prSet presAssocID="{CA41917E-BD43-4243-B40A-94B45BAE34B7}" presName="parSh" presStyleCnt="0"/>
      <dgm:spPr/>
    </dgm:pt>
    <dgm:pt modelId="{ADD179A7-4033-4F3C-85CA-632936BBDA84}" type="pres">
      <dgm:prSet presAssocID="{CA41917E-BD43-4243-B40A-94B45BAE34B7}" presName="lineNode" presStyleLbl="alignAccFollowNode1" presStyleIdx="3" presStyleCnt="15"/>
      <dgm:spPr/>
    </dgm:pt>
    <dgm:pt modelId="{4DBC5D55-8844-4B13-81E7-A4B156A41A1F}" type="pres">
      <dgm:prSet presAssocID="{CA41917E-BD43-4243-B40A-94B45BAE34B7}" presName="lineArrowNode" presStyleLbl="alignAccFollowNode1" presStyleIdx="4" presStyleCnt="15"/>
      <dgm:spPr/>
    </dgm:pt>
    <dgm:pt modelId="{BB49391D-9CBB-42D7-9811-83ABF858A837}" type="pres">
      <dgm:prSet presAssocID="{8F1851DD-7B9D-4DC0-860C-EA8075DB5E87}" presName="sibTransNodeCircle" presStyleLbl="alignNode1" presStyleIdx="1" presStyleCnt="5">
        <dgm:presLayoutVars>
          <dgm:chMax val="0"/>
          <dgm:bulletEnabled/>
        </dgm:presLayoutVars>
      </dgm:prSet>
      <dgm:spPr/>
      <dgm:t>
        <a:bodyPr/>
        <a:lstStyle/>
        <a:p>
          <a:endParaRPr lang="en-US"/>
        </a:p>
      </dgm:t>
    </dgm:pt>
    <dgm:pt modelId="{79970748-BB91-4C64-A5A4-AE83AA661714}" type="pres">
      <dgm:prSet presAssocID="{8F1851DD-7B9D-4DC0-860C-EA8075DB5E87}" presName="spacerBetweenCircleAndCallout" presStyleCnt="0">
        <dgm:presLayoutVars/>
      </dgm:prSet>
      <dgm:spPr/>
    </dgm:pt>
    <dgm:pt modelId="{A58BCC0A-198A-43C9-91DC-41E17762F1A3}" type="pres">
      <dgm:prSet presAssocID="{CA41917E-BD43-4243-B40A-94B45BAE34B7}" presName="nodeText" presStyleLbl="alignAccFollowNode1" presStyleIdx="5" presStyleCnt="15">
        <dgm:presLayoutVars>
          <dgm:bulletEnabled val="1"/>
        </dgm:presLayoutVars>
      </dgm:prSet>
      <dgm:spPr/>
      <dgm:t>
        <a:bodyPr/>
        <a:lstStyle/>
        <a:p>
          <a:endParaRPr lang="en-US"/>
        </a:p>
      </dgm:t>
    </dgm:pt>
    <dgm:pt modelId="{BE6B9653-7F62-42EC-80BA-C6A1886F16FA}" type="pres">
      <dgm:prSet presAssocID="{8F1851DD-7B9D-4DC0-860C-EA8075DB5E87}" presName="sibTransComposite" presStyleCnt="0"/>
      <dgm:spPr/>
    </dgm:pt>
    <dgm:pt modelId="{04B32421-1196-4BCD-9769-CB1AC4520F1E}" type="pres">
      <dgm:prSet presAssocID="{67389E21-7197-4C0E-AE14-56CBCA5BDF77}" presName="compositeNode" presStyleCnt="0"/>
      <dgm:spPr/>
    </dgm:pt>
    <dgm:pt modelId="{AB8988A8-7444-48DF-80A4-B7015DCAC1EA}" type="pres">
      <dgm:prSet presAssocID="{67389E21-7197-4C0E-AE14-56CBCA5BDF77}" presName="parTx" presStyleLbl="node1" presStyleIdx="0" presStyleCnt="0">
        <dgm:presLayoutVars>
          <dgm:chMax val="0"/>
          <dgm:chPref val="0"/>
          <dgm:bulletEnabled val="1"/>
        </dgm:presLayoutVars>
      </dgm:prSet>
      <dgm:spPr/>
    </dgm:pt>
    <dgm:pt modelId="{055BE562-F972-44EF-A36B-EFCC0314DD38}" type="pres">
      <dgm:prSet presAssocID="{67389E21-7197-4C0E-AE14-56CBCA5BDF77}" presName="parSh" presStyleCnt="0"/>
      <dgm:spPr/>
    </dgm:pt>
    <dgm:pt modelId="{C400872C-93ED-42B1-BAEB-BCA6627DA0C4}" type="pres">
      <dgm:prSet presAssocID="{67389E21-7197-4C0E-AE14-56CBCA5BDF77}" presName="lineNode" presStyleLbl="alignAccFollowNode1" presStyleIdx="6" presStyleCnt="15"/>
      <dgm:spPr/>
    </dgm:pt>
    <dgm:pt modelId="{A1F67899-B335-4E3C-871C-3A0689B47472}" type="pres">
      <dgm:prSet presAssocID="{67389E21-7197-4C0E-AE14-56CBCA5BDF77}" presName="lineArrowNode" presStyleLbl="alignAccFollowNode1" presStyleIdx="7" presStyleCnt="15"/>
      <dgm:spPr/>
    </dgm:pt>
    <dgm:pt modelId="{FFEDAA86-4FEE-4927-9B91-1F119BDD51C9}" type="pres">
      <dgm:prSet presAssocID="{B0812BD3-A89E-48A3-98E7-50A7FB188B56}" presName="sibTransNodeCircle" presStyleLbl="alignNode1" presStyleIdx="2" presStyleCnt="5">
        <dgm:presLayoutVars>
          <dgm:chMax val="0"/>
          <dgm:bulletEnabled/>
        </dgm:presLayoutVars>
      </dgm:prSet>
      <dgm:spPr/>
      <dgm:t>
        <a:bodyPr/>
        <a:lstStyle/>
        <a:p>
          <a:endParaRPr lang="en-US"/>
        </a:p>
      </dgm:t>
    </dgm:pt>
    <dgm:pt modelId="{BD767335-936F-49A9-A1A0-12274740D1FD}" type="pres">
      <dgm:prSet presAssocID="{B0812BD3-A89E-48A3-98E7-50A7FB188B56}" presName="spacerBetweenCircleAndCallout" presStyleCnt="0">
        <dgm:presLayoutVars/>
      </dgm:prSet>
      <dgm:spPr/>
    </dgm:pt>
    <dgm:pt modelId="{F8742D29-E91C-4FED-B56E-35F399214969}" type="pres">
      <dgm:prSet presAssocID="{67389E21-7197-4C0E-AE14-56CBCA5BDF77}" presName="nodeText" presStyleLbl="alignAccFollowNode1" presStyleIdx="8" presStyleCnt="15">
        <dgm:presLayoutVars>
          <dgm:bulletEnabled val="1"/>
        </dgm:presLayoutVars>
      </dgm:prSet>
      <dgm:spPr/>
      <dgm:t>
        <a:bodyPr/>
        <a:lstStyle/>
        <a:p>
          <a:endParaRPr lang="en-US"/>
        </a:p>
      </dgm:t>
    </dgm:pt>
    <dgm:pt modelId="{A755484A-5522-42A7-9D4F-8691C8A7956E}" type="pres">
      <dgm:prSet presAssocID="{B0812BD3-A89E-48A3-98E7-50A7FB188B56}" presName="sibTransComposite" presStyleCnt="0"/>
      <dgm:spPr/>
    </dgm:pt>
    <dgm:pt modelId="{7371BBC5-307B-472B-ABF7-05A9BE7AD7CD}" type="pres">
      <dgm:prSet presAssocID="{3A4B59DA-1373-45B2-9F87-386C382B22E8}" presName="compositeNode" presStyleCnt="0"/>
      <dgm:spPr/>
    </dgm:pt>
    <dgm:pt modelId="{56F1DFCE-C104-4771-AD62-35B9CF2D6872}" type="pres">
      <dgm:prSet presAssocID="{3A4B59DA-1373-45B2-9F87-386C382B22E8}" presName="parTx" presStyleLbl="node1" presStyleIdx="0" presStyleCnt="0">
        <dgm:presLayoutVars>
          <dgm:chMax val="0"/>
          <dgm:chPref val="0"/>
          <dgm:bulletEnabled val="1"/>
        </dgm:presLayoutVars>
      </dgm:prSet>
      <dgm:spPr/>
    </dgm:pt>
    <dgm:pt modelId="{BABC9C09-CAC0-4A20-9088-1D41E405181B}" type="pres">
      <dgm:prSet presAssocID="{3A4B59DA-1373-45B2-9F87-386C382B22E8}" presName="parSh" presStyleCnt="0"/>
      <dgm:spPr/>
    </dgm:pt>
    <dgm:pt modelId="{9D81FB88-26F3-4D17-9235-61C0E7BB8EB2}" type="pres">
      <dgm:prSet presAssocID="{3A4B59DA-1373-45B2-9F87-386C382B22E8}" presName="lineNode" presStyleLbl="alignAccFollowNode1" presStyleIdx="9" presStyleCnt="15"/>
      <dgm:spPr/>
    </dgm:pt>
    <dgm:pt modelId="{21CDBC92-5446-4422-B3FF-F1F62186FF09}" type="pres">
      <dgm:prSet presAssocID="{3A4B59DA-1373-45B2-9F87-386C382B22E8}" presName="lineArrowNode" presStyleLbl="alignAccFollowNode1" presStyleIdx="10" presStyleCnt="15"/>
      <dgm:spPr/>
    </dgm:pt>
    <dgm:pt modelId="{28F32972-D2CE-482C-A59A-ADD81439E29D}" type="pres">
      <dgm:prSet presAssocID="{04892034-FA76-4564-AAF4-0BB2E10045F3}" presName="sibTransNodeCircle" presStyleLbl="alignNode1" presStyleIdx="3" presStyleCnt="5">
        <dgm:presLayoutVars>
          <dgm:chMax val="0"/>
          <dgm:bulletEnabled/>
        </dgm:presLayoutVars>
      </dgm:prSet>
      <dgm:spPr/>
      <dgm:t>
        <a:bodyPr/>
        <a:lstStyle/>
        <a:p>
          <a:endParaRPr lang="en-US"/>
        </a:p>
      </dgm:t>
    </dgm:pt>
    <dgm:pt modelId="{ACC3C3BC-5E57-4532-97E5-F9251344768B}" type="pres">
      <dgm:prSet presAssocID="{04892034-FA76-4564-AAF4-0BB2E10045F3}" presName="spacerBetweenCircleAndCallout" presStyleCnt="0">
        <dgm:presLayoutVars/>
      </dgm:prSet>
      <dgm:spPr/>
    </dgm:pt>
    <dgm:pt modelId="{24384685-8FC3-42F1-BC8A-FC4DB1524DD5}" type="pres">
      <dgm:prSet presAssocID="{3A4B59DA-1373-45B2-9F87-386C382B22E8}" presName="nodeText" presStyleLbl="alignAccFollowNode1" presStyleIdx="11" presStyleCnt="15">
        <dgm:presLayoutVars>
          <dgm:bulletEnabled val="1"/>
        </dgm:presLayoutVars>
      </dgm:prSet>
      <dgm:spPr/>
      <dgm:t>
        <a:bodyPr/>
        <a:lstStyle/>
        <a:p>
          <a:endParaRPr lang="en-US"/>
        </a:p>
      </dgm:t>
    </dgm:pt>
    <dgm:pt modelId="{5D9E57FA-472F-4765-B697-BC5BEF57BCB1}" type="pres">
      <dgm:prSet presAssocID="{04892034-FA76-4564-AAF4-0BB2E10045F3}" presName="sibTransComposite" presStyleCnt="0"/>
      <dgm:spPr/>
    </dgm:pt>
    <dgm:pt modelId="{C5693716-B2E7-4EC7-8EA2-1D6584C95CB1}" type="pres">
      <dgm:prSet presAssocID="{0CE2D17B-720F-421E-A171-CD65F88B489A}" presName="compositeNode" presStyleCnt="0"/>
      <dgm:spPr/>
    </dgm:pt>
    <dgm:pt modelId="{DDE4A395-C77E-4F60-82B3-4C5FE98F03B6}" type="pres">
      <dgm:prSet presAssocID="{0CE2D17B-720F-421E-A171-CD65F88B489A}" presName="parTx" presStyleLbl="node1" presStyleIdx="0" presStyleCnt="0">
        <dgm:presLayoutVars>
          <dgm:chMax val="0"/>
          <dgm:chPref val="0"/>
          <dgm:bulletEnabled val="1"/>
        </dgm:presLayoutVars>
      </dgm:prSet>
      <dgm:spPr/>
    </dgm:pt>
    <dgm:pt modelId="{3A87EB0B-2C2E-40F8-AC44-0B431139321F}" type="pres">
      <dgm:prSet presAssocID="{0CE2D17B-720F-421E-A171-CD65F88B489A}" presName="parSh" presStyleCnt="0"/>
      <dgm:spPr/>
    </dgm:pt>
    <dgm:pt modelId="{D4317394-BE63-4244-B672-1409512A63B0}" type="pres">
      <dgm:prSet presAssocID="{0CE2D17B-720F-421E-A171-CD65F88B489A}" presName="lineNode" presStyleLbl="alignAccFollowNode1" presStyleIdx="12" presStyleCnt="15"/>
      <dgm:spPr/>
    </dgm:pt>
    <dgm:pt modelId="{6976F8B7-4FB4-4F63-9D17-20E7600F951A}" type="pres">
      <dgm:prSet presAssocID="{0CE2D17B-720F-421E-A171-CD65F88B489A}" presName="lineArrowNode" presStyleLbl="alignAccFollowNode1" presStyleIdx="13" presStyleCnt="15"/>
      <dgm:spPr/>
    </dgm:pt>
    <dgm:pt modelId="{4F0E18B9-9002-47E2-914F-8398F1248435}" type="pres">
      <dgm:prSet presAssocID="{0C928210-F981-41B0-B8FE-B4846415318D}" presName="sibTransNodeCircle" presStyleLbl="alignNode1" presStyleIdx="4" presStyleCnt="5">
        <dgm:presLayoutVars>
          <dgm:chMax val="0"/>
          <dgm:bulletEnabled/>
        </dgm:presLayoutVars>
      </dgm:prSet>
      <dgm:spPr/>
      <dgm:t>
        <a:bodyPr/>
        <a:lstStyle/>
        <a:p>
          <a:endParaRPr lang="en-US"/>
        </a:p>
      </dgm:t>
    </dgm:pt>
    <dgm:pt modelId="{61EDC28F-E759-47AB-B943-1887AA6E76C2}" type="pres">
      <dgm:prSet presAssocID="{0C928210-F981-41B0-B8FE-B4846415318D}" presName="spacerBetweenCircleAndCallout" presStyleCnt="0">
        <dgm:presLayoutVars/>
      </dgm:prSet>
      <dgm:spPr/>
    </dgm:pt>
    <dgm:pt modelId="{76505A90-A379-4FA0-912C-3BD5F232CE36}" type="pres">
      <dgm:prSet presAssocID="{0CE2D17B-720F-421E-A171-CD65F88B489A}" presName="nodeText" presStyleLbl="alignAccFollowNode1" presStyleIdx="14" presStyleCnt="15">
        <dgm:presLayoutVars>
          <dgm:bulletEnabled val="1"/>
        </dgm:presLayoutVars>
      </dgm:prSet>
      <dgm:spPr/>
      <dgm:t>
        <a:bodyPr/>
        <a:lstStyle/>
        <a:p>
          <a:endParaRPr lang="en-US"/>
        </a:p>
      </dgm:t>
    </dgm:pt>
  </dgm:ptLst>
  <dgm:cxnLst>
    <dgm:cxn modelId="{BE12AD5E-162D-46CC-88E9-59196761F35A}" type="presOf" srcId="{8F1851DD-7B9D-4DC0-860C-EA8075DB5E87}" destId="{BB49391D-9CBB-42D7-9811-83ABF858A837}" srcOrd="0" destOrd="0" presId="urn:microsoft.com/office/officeart/2016/7/layout/LinearArrowProcessNumbered"/>
    <dgm:cxn modelId="{38319620-0BBB-49E5-8257-52245E01A1F5}" srcId="{61D12C37-4F20-4556-9A9D-57E849B49947}" destId="{67389E21-7197-4C0E-AE14-56CBCA5BDF77}" srcOrd="2" destOrd="0" parTransId="{F9B28C5A-9A7C-431F-B31A-5A732E8231E6}" sibTransId="{B0812BD3-A89E-48A3-98E7-50A7FB188B56}"/>
    <dgm:cxn modelId="{FFFC9E22-3BED-4AA9-A89C-8A7F2B88B132}" type="presOf" srcId="{67389E21-7197-4C0E-AE14-56CBCA5BDF77}" destId="{F8742D29-E91C-4FED-B56E-35F399214969}" srcOrd="0" destOrd="0" presId="urn:microsoft.com/office/officeart/2016/7/layout/LinearArrowProcessNumbered"/>
    <dgm:cxn modelId="{F3370E83-2873-44AE-8050-87F7E224EFA6}" type="presOf" srcId="{3A4B59DA-1373-45B2-9F87-386C382B22E8}" destId="{24384685-8FC3-42F1-BC8A-FC4DB1524DD5}" srcOrd="0" destOrd="0" presId="urn:microsoft.com/office/officeart/2016/7/layout/LinearArrowProcessNumbered"/>
    <dgm:cxn modelId="{8911E4AF-95D1-4508-9A7D-16B3962BC9D9}" srcId="{61D12C37-4F20-4556-9A9D-57E849B49947}" destId="{3A4B59DA-1373-45B2-9F87-386C382B22E8}" srcOrd="3" destOrd="0" parTransId="{215E1994-1814-4EC0-B657-2CA740F4CA5F}" sibTransId="{04892034-FA76-4564-AAF4-0BB2E10045F3}"/>
    <dgm:cxn modelId="{DA2C7F1C-3CC3-40A5-B67D-F17822C1D9BC}" type="presOf" srcId="{0C928210-F981-41B0-B8FE-B4846415318D}" destId="{4F0E18B9-9002-47E2-914F-8398F1248435}" srcOrd="0" destOrd="0" presId="urn:microsoft.com/office/officeart/2016/7/layout/LinearArrowProcessNumbered"/>
    <dgm:cxn modelId="{9B06145B-FBE1-43EB-A7C2-2000B2B6051E}" srcId="{61D12C37-4F20-4556-9A9D-57E849B49947}" destId="{F581F6C2-F1A8-449B-A3B9-5A59F7CF6530}" srcOrd="0" destOrd="0" parTransId="{A1F584A6-EBC0-45FE-9324-0F11F92472AA}" sibTransId="{E86484B8-A40D-4442-8690-5B0480E26F96}"/>
    <dgm:cxn modelId="{A5815B93-94EB-4E1A-A289-D7D1CC82BD6D}" type="presOf" srcId="{B0812BD3-A89E-48A3-98E7-50A7FB188B56}" destId="{FFEDAA86-4FEE-4927-9B91-1F119BDD51C9}" srcOrd="0" destOrd="0" presId="urn:microsoft.com/office/officeart/2016/7/layout/LinearArrowProcessNumbered"/>
    <dgm:cxn modelId="{0A1351FC-9715-4691-B44E-B2507899CAEE}" type="presOf" srcId="{CA41917E-BD43-4243-B40A-94B45BAE34B7}" destId="{A58BCC0A-198A-43C9-91DC-41E17762F1A3}" srcOrd="0" destOrd="0" presId="urn:microsoft.com/office/officeart/2016/7/layout/LinearArrowProcessNumbered"/>
    <dgm:cxn modelId="{B5DB044F-B2E7-4462-A7FE-18D3100C5F2B}" type="presOf" srcId="{0CE2D17B-720F-421E-A171-CD65F88B489A}" destId="{76505A90-A379-4FA0-912C-3BD5F232CE36}" srcOrd="0" destOrd="0" presId="urn:microsoft.com/office/officeart/2016/7/layout/LinearArrowProcessNumbered"/>
    <dgm:cxn modelId="{A7D2F6A8-9B24-44AB-8CBA-46ADFEF88BD8}" srcId="{61D12C37-4F20-4556-9A9D-57E849B49947}" destId="{CA41917E-BD43-4243-B40A-94B45BAE34B7}" srcOrd="1" destOrd="0" parTransId="{D17F4723-A7F0-4264-98D6-9FC2CC9E3928}" sibTransId="{8F1851DD-7B9D-4DC0-860C-EA8075DB5E87}"/>
    <dgm:cxn modelId="{F07EC122-0447-439C-B506-64AAF9AA27DB}" type="presOf" srcId="{61D12C37-4F20-4556-9A9D-57E849B49947}" destId="{8ABC09CF-A32A-4749-9177-12A3781B1ECB}" srcOrd="0" destOrd="0" presId="urn:microsoft.com/office/officeart/2016/7/layout/LinearArrowProcessNumbered"/>
    <dgm:cxn modelId="{19D28D95-ABF4-41D3-851E-5B0BCEB726F2}" srcId="{61D12C37-4F20-4556-9A9D-57E849B49947}" destId="{0CE2D17B-720F-421E-A171-CD65F88B489A}" srcOrd="4" destOrd="0" parTransId="{5EE97E44-01DE-4266-86C4-3909550C7E65}" sibTransId="{0C928210-F981-41B0-B8FE-B4846415318D}"/>
    <dgm:cxn modelId="{4B7B7713-726C-46D3-A989-50A7E014AB05}" type="presOf" srcId="{F581F6C2-F1A8-449B-A3B9-5A59F7CF6530}" destId="{D344D272-2897-4EE1-A3DB-86A39CB69CD0}" srcOrd="0" destOrd="0" presId="urn:microsoft.com/office/officeart/2016/7/layout/LinearArrowProcessNumbered"/>
    <dgm:cxn modelId="{A4DF7D33-D5ED-43DC-938D-38ADE2DC4CB7}" type="presOf" srcId="{E86484B8-A40D-4442-8690-5B0480E26F96}" destId="{12319257-AEA2-4269-AFFB-1FDB26DF0B63}" srcOrd="0" destOrd="0" presId="urn:microsoft.com/office/officeart/2016/7/layout/LinearArrowProcessNumbered"/>
    <dgm:cxn modelId="{1CB2F054-C59F-4115-A7CD-1C314193897F}" type="presOf" srcId="{04892034-FA76-4564-AAF4-0BB2E10045F3}" destId="{28F32972-D2CE-482C-A59A-ADD81439E29D}" srcOrd="0" destOrd="0" presId="urn:microsoft.com/office/officeart/2016/7/layout/LinearArrowProcessNumbered"/>
    <dgm:cxn modelId="{D9B5C5E9-8628-41A3-B02F-5AE9A6ADFE30}" type="presParOf" srcId="{8ABC09CF-A32A-4749-9177-12A3781B1ECB}" destId="{EA1BD960-67A5-4B4D-BDCA-73DE1FAB1F22}" srcOrd="0" destOrd="0" presId="urn:microsoft.com/office/officeart/2016/7/layout/LinearArrowProcessNumbered"/>
    <dgm:cxn modelId="{36EA130F-AA53-4C1E-B36D-F982DE90B0E7}" type="presParOf" srcId="{EA1BD960-67A5-4B4D-BDCA-73DE1FAB1F22}" destId="{C364E707-9D62-4159-94EC-6A1E8863CDC0}" srcOrd="0" destOrd="0" presId="urn:microsoft.com/office/officeart/2016/7/layout/LinearArrowProcessNumbered"/>
    <dgm:cxn modelId="{8E06FC59-D895-4662-94BB-DCF7087F1586}" type="presParOf" srcId="{EA1BD960-67A5-4B4D-BDCA-73DE1FAB1F22}" destId="{8FBAA1F2-0D19-4186-A872-F2CECA1AA00A}" srcOrd="1" destOrd="0" presId="urn:microsoft.com/office/officeart/2016/7/layout/LinearArrowProcessNumbered"/>
    <dgm:cxn modelId="{DC8C39E2-FA53-40A1-B10C-F7B2A671189D}" type="presParOf" srcId="{8FBAA1F2-0D19-4186-A872-F2CECA1AA00A}" destId="{6B9F7B02-4D28-473E-A515-5526A91BE4CA}" srcOrd="0" destOrd="0" presId="urn:microsoft.com/office/officeart/2016/7/layout/LinearArrowProcessNumbered"/>
    <dgm:cxn modelId="{1993B487-98B4-4ED8-BB94-E6177B0F3103}" type="presParOf" srcId="{8FBAA1F2-0D19-4186-A872-F2CECA1AA00A}" destId="{2C5B8515-9896-4693-978E-CBC268BA6D64}" srcOrd="1" destOrd="0" presId="urn:microsoft.com/office/officeart/2016/7/layout/LinearArrowProcessNumbered"/>
    <dgm:cxn modelId="{C0797A22-BD3C-4D9D-8FE2-09F9886C4545}" type="presParOf" srcId="{8FBAA1F2-0D19-4186-A872-F2CECA1AA00A}" destId="{12319257-AEA2-4269-AFFB-1FDB26DF0B63}" srcOrd="2" destOrd="0" presId="urn:microsoft.com/office/officeart/2016/7/layout/LinearArrowProcessNumbered"/>
    <dgm:cxn modelId="{F285C84A-7319-4A68-81FD-F05FC0FBA551}" type="presParOf" srcId="{8FBAA1F2-0D19-4186-A872-F2CECA1AA00A}" destId="{FDECA868-BDBA-4C8F-B926-677618F7410D}" srcOrd="3" destOrd="0" presId="urn:microsoft.com/office/officeart/2016/7/layout/LinearArrowProcessNumbered"/>
    <dgm:cxn modelId="{4386816F-760F-4CE0-AE06-B81CD29F807B}" type="presParOf" srcId="{EA1BD960-67A5-4B4D-BDCA-73DE1FAB1F22}" destId="{D344D272-2897-4EE1-A3DB-86A39CB69CD0}" srcOrd="2" destOrd="0" presId="urn:microsoft.com/office/officeart/2016/7/layout/LinearArrowProcessNumbered"/>
    <dgm:cxn modelId="{B88277AA-6489-4445-B5CD-208FB53B8D38}" type="presParOf" srcId="{8ABC09CF-A32A-4749-9177-12A3781B1ECB}" destId="{DE01CDD7-7BFD-4BC4-B6AC-3AA3ED611F4B}" srcOrd="1" destOrd="0" presId="urn:microsoft.com/office/officeart/2016/7/layout/LinearArrowProcessNumbered"/>
    <dgm:cxn modelId="{1E762AAC-73F2-4EB3-AA9A-3711F9B2CEC7}" type="presParOf" srcId="{8ABC09CF-A32A-4749-9177-12A3781B1ECB}" destId="{A0CCF4E7-F71E-48BA-9713-617AE78C530D}" srcOrd="2" destOrd="0" presId="urn:microsoft.com/office/officeart/2016/7/layout/LinearArrowProcessNumbered"/>
    <dgm:cxn modelId="{B81BCC2F-06AA-476B-91A0-1467C38DED2D}" type="presParOf" srcId="{A0CCF4E7-F71E-48BA-9713-617AE78C530D}" destId="{42E9E49B-BCCA-4674-90B9-AAC38596678F}" srcOrd="0" destOrd="0" presId="urn:microsoft.com/office/officeart/2016/7/layout/LinearArrowProcessNumbered"/>
    <dgm:cxn modelId="{7CE3B5B0-8F11-43EC-8876-06E2FBA5AA4D}" type="presParOf" srcId="{A0CCF4E7-F71E-48BA-9713-617AE78C530D}" destId="{989AF4E5-E186-4F12-A966-47B50BC3EC59}" srcOrd="1" destOrd="0" presId="urn:microsoft.com/office/officeart/2016/7/layout/LinearArrowProcessNumbered"/>
    <dgm:cxn modelId="{91428B5F-30EF-466A-9EFB-77E2011E689E}" type="presParOf" srcId="{989AF4E5-E186-4F12-A966-47B50BC3EC59}" destId="{ADD179A7-4033-4F3C-85CA-632936BBDA84}" srcOrd="0" destOrd="0" presId="urn:microsoft.com/office/officeart/2016/7/layout/LinearArrowProcessNumbered"/>
    <dgm:cxn modelId="{9D033B9A-8EC1-46EF-BC44-D0FEF94ADB72}" type="presParOf" srcId="{989AF4E5-E186-4F12-A966-47B50BC3EC59}" destId="{4DBC5D55-8844-4B13-81E7-A4B156A41A1F}" srcOrd="1" destOrd="0" presId="urn:microsoft.com/office/officeart/2016/7/layout/LinearArrowProcessNumbered"/>
    <dgm:cxn modelId="{4C4B1DCD-4601-458D-BA52-A4AC387AAE12}" type="presParOf" srcId="{989AF4E5-E186-4F12-A966-47B50BC3EC59}" destId="{BB49391D-9CBB-42D7-9811-83ABF858A837}" srcOrd="2" destOrd="0" presId="urn:microsoft.com/office/officeart/2016/7/layout/LinearArrowProcessNumbered"/>
    <dgm:cxn modelId="{452A757D-14E3-4AF3-A5B9-9FE401E682A2}" type="presParOf" srcId="{989AF4E5-E186-4F12-A966-47B50BC3EC59}" destId="{79970748-BB91-4C64-A5A4-AE83AA661714}" srcOrd="3" destOrd="0" presId="urn:microsoft.com/office/officeart/2016/7/layout/LinearArrowProcessNumbered"/>
    <dgm:cxn modelId="{3A61FD53-D10A-407B-AE47-1FEF32A08562}" type="presParOf" srcId="{A0CCF4E7-F71E-48BA-9713-617AE78C530D}" destId="{A58BCC0A-198A-43C9-91DC-41E17762F1A3}" srcOrd="2" destOrd="0" presId="urn:microsoft.com/office/officeart/2016/7/layout/LinearArrowProcessNumbered"/>
    <dgm:cxn modelId="{5F0050EA-72B9-45FD-9E39-54D8FDD56B8F}" type="presParOf" srcId="{8ABC09CF-A32A-4749-9177-12A3781B1ECB}" destId="{BE6B9653-7F62-42EC-80BA-C6A1886F16FA}" srcOrd="3" destOrd="0" presId="urn:microsoft.com/office/officeart/2016/7/layout/LinearArrowProcessNumbered"/>
    <dgm:cxn modelId="{06153729-B2B0-4F08-9ADE-56245C57656A}" type="presParOf" srcId="{8ABC09CF-A32A-4749-9177-12A3781B1ECB}" destId="{04B32421-1196-4BCD-9769-CB1AC4520F1E}" srcOrd="4" destOrd="0" presId="urn:microsoft.com/office/officeart/2016/7/layout/LinearArrowProcessNumbered"/>
    <dgm:cxn modelId="{336F8782-DA41-409A-9A72-E41CEEDC8E40}" type="presParOf" srcId="{04B32421-1196-4BCD-9769-CB1AC4520F1E}" destId="{AB8988A8-7444-48DF-80A4-B7015DCAC1EA}" srcOrd="0" destOrd="0" presId="urn:microsoft.com/office/officeart/2016/7/layout/LinearArrowProcessNumbered"/>
    <dgm:cxn modelId="{5B8EB587-F979-49B0-A132-20D184349D18}" type="presParOf" srcId="{04B32421-1196-4BCD-9769-CB1AC4520F1E}" destId="{055BE562-F972-44EF-A36B-EFCC0314DD38}" srcOrd="1" destOrd="0" presId="urn:microsoft.com/office/officeart/2016/7/layout/LinearArrowProcessNumbered"/>
    <dgm:cxn modelId="{865BD704-DC61-45A0-81DF-570CD0FB9762}" type="presParOf" srcId="{055BE562-F972-44EF-A36B-EFCC0314DD38}" destId="{C400872C-93ED-42B1-BAEB-BCA6627DA0C4}" srcOrd="0" destOrd="0" presId="urn:microsoft.com/office/officeart/2016/7/layout/LinearArrowProcessNumbered"/>
    <dgm:cxn modelId="{A94BAFE1-9B3E-410B-AE56-54D754412412}" type="presParOf" srcId="{055BE562-F972-44EF-A36B-EFCC0314DD38}" destId="{A1F67899-B335-4E3C-871C-3A0689B47472}" srcOrd="1" destOrd="0" presId="urn:microsoft.com/office/officeart/2016/7/layout/LinearArrowProcessNumbered"/>
    <dgm:cxn modelId="{AC001408-187D-4A40-8255-6519949CE6A5}" type="presParOf" srcId="{055BE562-F972-44EF-A36B-EFCC0314DD38}" destId="{FFEDAA86-4FEE-4927-9B91-1F119BDD51C9}" srcOrd="2" destOrd="0" presId="urn:microsoft.com/office/officeart/2016/7/layout/LinearArrowProcessNumbered"/>
    <dgm:cxn modelId="{39F0DCC1-43B7-4D10-8FBC-1084FE0F6897}" type="presParOf" srcId="{055BE562-F972-44EF-A36B-EFCC0314DD38}" destId="{BD767335-936F-49A9-A1A0-12274740D1FD}" srcOrd="3" destOrd="0" presId="urn:microsoft.com/office/officeart/2016/7/layout/LinearArrowProcessNumbered"/>
    <dgm:cxn modelId="{B8A02137-F4C4-47CD-877B-8857204E7BF1}" type="presParOf" srcId="{04B32421-1196-4BCD-9769-CB1AC4520F1E}" destId="{F8742D29-E91C-4FED-B56E-35F399214969}" srcOrd="2" destOrd="0" presId="urn:microsoft.com/office/officeart/2016/7/layout/LinearArrowProcessNumbered"/>
    <dgm:cxn modelId="{DED24B42-F407-4ABD-8E89-71B7080AD88D}" type="presParOf" srcId="{8ABC09CF-A32A-4749-9177-12A3781B1ECB}" destId="{A755484A-5522-42A7-9D4F-8691C8A7956E}" srcOrd="5" destOrd="0" presId="urn:microsoft.com/office/officeart/2016/7/layout/LinearArrowProcessNumbered"/>
    <dgm:cxn modelId="{456CA832-DC41-40B1-AF7B-23290E658751}" type="presParOf" srcId="{8ABC09CF-A32A-4749-9177-12A3781B1ECB}" destId="{7371BBC5-307B-472B-ABF7-05A9BE7AD7CD}" srcOrd="6" destOrd="0" presId="urn:microsoft.com/office/officeart/2016/7/layout/LinearArrowProcessNumbered"/>
    <dgm:cxn modelId="{3C60E6DC-612F-4D5B-A51E-B96EC95E3897}" type="presParOf" srcId="{7371BBC5-307B-472B-ABF7-05A9BE7AD7CD}" destId="{56F1DFCE-C104-4771-AD62-35B9CF2D6872}" srcOrd="0" destOrd="0" presId="urn:microsoft.com/office/officeart/2016/7/layout/LinearArrowProcessNumbered"/>
    <dgm:cxn modelId="{A17056E5-60F5-441A-8F47-F524C33032D2}" type="presParOf" srcId="{7371BBC5-307B-472B-ABF7-05A9BE7AD7CD}" destId="{BABC9C09-CAC0-4A20-9088-1D41E405181B}" srcOrd="1" destOrd="0" presId="urn:microsoft.com/office/officeart/2016/7/layout/LinearArrowProcessNumbered"/>
    <dgm:cxn modelId="{1C883E9D-DE9D-4E75-BB33-C0642B77D06F}" type="presParOf" srcId="{BABC9C09-CAC0-4A20-9088-1D41E405181B}" destId="{9D81FB88-26F3-4D17-9235-61C0E7BB8EB2}" srcOrd="0" destOrd="0" presId="urn:microsoft.com/office/officeart/2016/7/layout/LinearArrowProcessNumbered"/>
    <dgm:cxn modelId="{11110C24-5BE1-45CA-A5FE-F12AD42298B1}" type="presParOf" srcId="{BABC9C09-CAC0-4A20-9088-1D41E405181B}" destId="{21CDBC92-5446-4422-B3FF-F1F62186FF09}" srcOrd="1" destOrd="0" presId="urn:microsoft.com/office/officeart/2016/7/layout/LinearArrowProcessNumbered"/>
    <dgm:cxn modelId="{764DF3D5-CB46-479E-92C5-B3F581390B49}" type="presParOf" srcId="{BABC9C09-CAC0-4A20-9088-1D41E405181B}" destId="{28F32972-D2CE-482C-A59A-ADD81439E29D}" srcOrd="2" destOrd="0" presId="urn:microsoft.com/office/officeart/2016/7/layout/LinearArrowProcessNumbered"/>
    <dgm:cxn modelId="{F5AD02C9-8470-445F-88A3-16D014A2F02D}" type="presParOf" srcId="{BABC9C09-CAC0-4A20-9088-1D41E405181B}" destId="{ACC3C3BC-5E57-4532-97E5-F9251344768B}" srcOrd="3" destOrd="0" presId="urn:microsoft.com/office/officeart/2016/7/layout/LinearArrowProcessNumbered"/>
    <dgm:cxn modelId="{945A19C0-682B-4DFB-BA11-DEF02BCC84D6}" type="presParOf" srcId="{7371BBC5-307B-472B-ABF7-05A9BE7AD7CD}" destId="{24384685-8FC3-42F1-BC8A-FC4DB1524DD5}" srcOrd="2" destOrd="0" presId="urn:microsoft.com/office/officeart/2016/7/layout/LinearArrowProcessNumbered"/>
    <dgm:cxn modelId="{656F23A5-9E34-4A32-AEB0-A54AF885933F}" type="presParOf" srcId="{8ABC09CF-A32A-4749-9177-12A3781B1ECB}" destId="{5D9E57FA-472F-4765-B697-BC5BEF57BCB1}" srcOrd="7" destOrd="0" presId="urn:microsoft.com/office/officeart/2016/7/layout/LinearArrowProcessNumbered"/>
    <dgm:cxn modelId="{B04CDE0F-68AE-4888-8022-40E29BE7ED46}" type="presParOf" srcId="{8ABC09CF-A32A-4749-9177-12A3781B1ECB}" destId="{C5693716-B2E7-4EC7-8EA2-1D6584C95CB1}" srcOrd="8" destOrd="0" presId="urn:microsoft.com/office/officeart/2016/7/layout/LinearArrowProcessNumbered"/>
    <dgm:cxn modelId="{1AB8A7F4-21E1-4E7C-8EC4-2E5A26A189AE}" type="presParOf" srcId="{C5693716-B2E7-4EC7-8EA2-1D6584C95CB1}" destId="{DDE4A395-C77E-4F60-82B3-4C5FE98F03B6}" srcOrd="0" destOrd="0" presId="urn:microsoft.com/office/officeart/2016/7/layout/LinearArrowProcessNumbered"/>
    <dgm:cxn modelId="{44C0D034-852A-4E03-9EAE-6362A3ACCE5D}" type="presParOf" srcId="{C5693716-B2E7-4EC7-8EA2-1D6584C95CB1}" destId="{3A87EB0B-2C2E-40F8-AC44-0B431139321F}" srcOrd="1" destOrd="0" presId="urn:microsoft.com/office/officeart/2016/7/layout/LinearArrowProcessNumbered"/>
    <dgm:cxn modelId="{02690CC5-FE1E-4FF2-9556-06AABEA6806D}" type="presParOf" srcId="{3A87EB0B-2C2E-40F8-AC44-0B431139321F}" destId="{D4317394-BE63-4244-B672-1409512A63B0}" srcOrd="0" destOrd="0" presId="urn:microsoft.com/office/officeart/2016/7/layout/LinearArrowProcessNumbered"/>
    <dgm:cxn modelId="{4FB75418-9F75-40B9-9F35-F6023A3F7EC4}" type="presParOf" srcId="{3A87EB0B-2C2E-40F8-AC44-0B431139321F}" destId="{6976F8B7-4FB4-4F63-9D17-20E7600F951A}" srcOrd="1" destOrd="0" presId="urn:microsoft.com/office/officeart/2016/7/layout/LinearArrowProcessNumbered"/>
    <dgm:cxn modelId="{453093A5-54D7-41D5-B136-8FEE961DAF54}" type="presParOf" srcId="{3A87EB0B-2C2E-40F8-AC44-0B431139321F}" destId="{4F0E18B9-9002-47E2-914F-8398F1248435}" srcOrd="2" destOrd="0" presId="urn:microsoft.com/office/officeart/2016/7/layout/LinearArrowProcessNumbered"/>
    <dgm:cxn modelId="{D8AFF0B3-6E8B-4E0B-AE97-B1256DD0E884}" type="presParOf" srcId="{3A87EB0B-2C2E-40F8-AC44-0B431139321F}" destId="{61EDC28F-E759-47AB-B943-1887AA6E76C2}" srcOrd="3" destOrd="0" presId="urn:microsoft.com/office/officeart/2016/7/layout/LinearArrowProcessNumbered"/>
    <dgm:cxn modelId="{9F1C7CC5-60E6-4BB2-9BDB-B815671F2DB4}" type="presParOf" srcId="{C5693716-B2E7-4EC7-8EA2-1D6584C95CB1}" destId="{76505A90-A379-4FA0-912C-3BD5F232CE36}" srcOrd="2" destOrd="0" presId="urn:microsoft.com/office/officeart/2016/7/layout/LinearArrow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078EC4-D6A0-41B6-AB28-3325379FD3FF}" type="doc">
      <dgm:prSet loTypeId="urn:microsoft.com/office/officeart/2016/7/layout/RepeatingBendingProcessNew" loCatId="process" qsTypeId="urn:microsoft.com/office/officeart/2005/8/quickstyle/simple4" qsCatId="simple" csTypeId="urn:microsoft.com/office/officeart/2005/8/colors/ColorSchemeForSuggestions" csCatId="other" phldr="1"/>
      <dgm:spPr/>
      <dgm:t>
        <a:bodyPr/>
        <a:lstStyle/>
        <a:p>
          <a:endParaRPr lang="en-US"/>
        </a:p>
      </dgm:t>
    </dgm:pt>
    <dgm:pt modelId="{C74177D4-A1F9-4750-AAF7-831310B4687D}">
      <dgm:prSet/>
      <dgm:spPr/>
      <dgm:t>
        <a:bodyPr/>
        <a:lstStyle/>
        <a:p>
          <a:r>
            <a:rPr lang="en-US"/>
            <a:t>Parent may rely on child for support and nurture because they are not getting it from 	their partner</a:t>
          </a:r>
        </a:p>
      </dgm:t>
    </dgm:pt>
    <dgm:pt modelId="{B1F45472-D5B7-481D-BB36-C61EF4F2A8F6}" type="parTrans" cxnId="{BB3D5D83-701E-4340-B52C-A51F605CA168}">
      <dgm:prSet/>
      <dgm:spPr/>
      <dgm:t>
        <a:bodyPr/>
        <a:lstStyle/>
        <a:p>
          <a:endParaRPr lang="en-US"/>
        </a:p>
      </dgm:t>
    </dgm:pt>
    <dgm:pt modelId="{37C941A2-855D-49BC-BC06-8A26558270BF}" type="sibTrans" cxnId="{BB3D5D83-701E-4340-B52C-A51F605CA168}">
      <dgm:prSet/>
      <dgm:spPr/>
      <dgm:t>
        <a:bodyPr/>
        <a:lstStyle/>
        <a:p>
          <a:endParaRPr lang="en-US"/>
        </a:p>
      </dgm:t>
    </dgm:pt>
    <dgm:pt modelId="{81714514-A351-4517-914E-30A11CD73A69}">
      <dgm:prSet/>
      <dgm:spPr/>
      <dgm:t>
        <a:bodyPr/>
        <a:lstStyle/>
        <a:p>
          <a:r>
            <a:rPr lang="en-US"/>
            <a:t>Can result in loss of childhood experiences</a:t>
          </a:r>
        </a:p>
      </dgm:t>
    </dgm:pt>
    <dgm:pt modelId="{4D4B6A01-DB91-482D-B075-129DE89E650B}" type="parTrans" cxnId="{22942DAF-AB00-4D26-9376-80C138D8C6A2}">
      <dgm:prSet/>
      <dgm:spPr/>
      <dgm:t>
        <a:bodyPr/>
        <a:lstStyle/>
        <a:p>
          <a:endParaRPr lang="en-US"/>
        </a:p>
      </dgm:t>
    </dgm:pt>
    <dgm:pt modelId="{3E5B346B-BE1C-4833-BC51-04CAC037E771}" type="sibTrans" cxnId="{22942DAF-AB00-4D26-9376-80C138D8C6A2}">
      <dgm:prSet/>
      <dgm:spPr/>
      <dgm:t>
        <a:bodyPr/>
        <a:lstStyle/>
        <a:p>
          <a:endParaRPr lang="en-US"/>
        </a:p>
      </dgm:t>
    </dgm:pt>
    <dgm:pt modelId="{073B5977-2B91-4357-9E3A-042F0D5F1FB4}">
      <dgm:prSet/>
      <dgm:spPr/>
      <dgm:t>
        <a:bodyPr/>
        <a:lstStyle/>
        <a:p>
          <a:r>
            <a:rPr lang="en-US" dirty="0"/>
            <a:t>Feelings of anxiety, depression, and pressure to take care of the parent </a:t>
          </a:r>
        </a:p>
      </dgm:t>
    </dgm:pt>
    <dgm:pt modelId="{3022C97E-0408-4A32-BB08-92B1FD8888DA}" type="parTrans" cxnId="{0AB5CF0B-26C7-487A-95F9-498A315AAA04}">
      <dgm:prSet/>
      <dgm:spPr/>
      <dgm:t>
        <a:bodyPr/>
        <a:lstStyle/>
        <a:p>
          <a:endParaRPr lang="en-US"/>
        </a:p>
      </dgm:t>
    </dgm:pt>
    <dgm:pt modelId="{0A5F1904-6E0E-48FA-9C96-CE6E75289696}" type="sibTrans" cxnId="{0AB5CF0B-26C7-487A-95F9-498A315AAA04}">
      <dgm:prSet/>
      <dgm:spPr/>
      <dgm:t>
        <a:bodyPr/>
        <a:lstStyle/>
        <a:p>
          <a:endParaRPr lang="en-US"/>
        </a:p>
      </dgm:t>
    </dgm:pt>
    <dgm:pt modelId="{88EC7D05-C2BF-4824-898E-FFD8B363AB89}">
      <dgm:prSet/>
      <dgm:spPr/>
      <dgm:t>
        <a:bodyPr/>
        <a:lstStyle/>
        <a:p>
          <a:r>
            <a:rPr lang="en-US"/>
            <a:t>Emotional Responses</a:t>
          </a:r>
        </a:p>
      </dgm:t>
    </dgm:pt>
    <dgm:pt modelId="{F588219D-0AF8-45B2-B95B-8026F0761603}" type="parTrans" cxnId="{9A0F1A15-D7F6-4E26-9FBB-82C94877DA45}">
      <dgm:prSet/>
      <dgm:spPr/>
      <dgm:t>
        <a:bodyPr/>
        <a:lstStyle/>
        <a:p>
          <a:endParaRPr lang="en-US"/>
        </a:p>
      </dgm:t>
    </dgm:pt>
    <dgm:pt modelId="{804F4F8E-D8E1-4721-A6E6-AF2C96F18DBD}" type="sibTrans" cxnId="{9A0F1A15-D7F6-4E26-9FBB-82C94877DA45}">
      <dgm:prSet/>
      <dgm:spPr/>
      <dgm:t>
        <a:bodyPr/>
        <a:lstStyle/>
        <a:p>
          <a:endParaRPr lang="en-US"/>
        </a:p>
      </dgm:t>
    </dgm:pt>
    <dgm:pt modelId="{B6FFD4AA-36F0-48EA-A245-8C697B29646F}">
      <dgm:prSet/>
      <dgm:spPr/>
      <dgm:t>
        <a:bodyPr/>
        <a:lstStyle/>
        <a:p>
          <a:r>
            <a:rPr lang="en-US"/>
            <a:t>Fear</a:t>
          </a:r>
        </a:p>
      </dgm:t>
    </dgm:pt>
    <dgm:pt modelId="{0C0A790F-447D-4231-8A4B-49D6FB812F2D}" type="parTrans" cxnId="{4A013338-E16C-49F4-B2AE-683A16EDA97B}">
      <dgm:prSet/>
      <dgm:spPr/>
      <dgm:t>
        <a:bodyPr/>
        <a:lstStyle/>
        <a:p>
          <a:endParaRPr lang="en-US"/>
        </a:p>
      </dgm:t>
    </dgm:pt>
    <dgm:pt modelId="{CA287769-BD1C-4A70-8130-6CBD70AB56FD}" type="sibTrans" cxnId="{4A013338-E16C-49F4-B2AE-683A16EDA97B}">
      <dgm:prSet/>
      <dgm:spPr/>
      <dgm:t>
        <a:bodyPr/>
        <a:lstStyle/>
        <a:p>
          <a:endParaRPr lang="en-US"/>
        </a:p>
      </dgm:t>
    </dgm:pt>
    <dgm:pt modelId="{5A864E32-9BB5-47A7-AFD5-445015647E7A}">
      <dgm:prSet/>
      <dgm:spPr/>
      <dgm:t>
        <a:bodyPr/>
        <a:lstStyle/>
        <a:p>
          <a:r>
            <a:rPr lang="en-US"/>
            <a:t>Guilt </a:t>
          </a:r>
        </a:p>
      </dgm:t>
    </dgm:pt>
    <dgm:pt modelId="{6A81DDEE-EFB7-43D3-B38B-040AA5C217E6}" type="parTrans" cxnId="{77781930-0134-45D2-94BB-310C04C2A5D4}">
      <dgm:prSet/>
      <dgm:spPr/>
      <dgm:t>
        <a:bodyPr/>
        <a:lstStyle/>
        <a:p>
          <a:endParaRPr lang="en-US"/>
        </a:p>
      </dgm:t>
    </dgm:pt>
    <dgm:pt modelId="{6E84ACF9-885A-4CDF-9121-AEFB0F7560C4}" type="sibTrans" cxnId="{77781930-0134-45D2-94BB-310C04C2A5D4}">
      <dgm:prSet/>
      <dgm:spPr/>
      <dgm:t>
        <a:bodyPr/>
        <a:lstStyle/>
        <a:p>
          <a:endParaRPr lang="en-US"/>
        </a:p>
      </dgm:t>
    </dgm:pt>
    <dgm:pt modelId="{32A6E874-B399-428F-9BE4-1D5B37CE9D2F}">
      <dgm:prSet/>
      <dgm:spPr/>
      <dgm:t>
        <a:bodyPr/>
        <a:lstStyle/>
        <a:p>
          <a:r>
            <a:rPr lang="en-US"/>
            <a:t>Shame</a:t>
          </a:r>
        </a:p>
      </dgm:t>
    </dgm:pt>
    <dgm:pt modelId="{AC8777E5-F125-4564-A77A-AE0F41FB163F}" type="parTrans" cxnId="{17AF9BC3-969D-4A05-85B3-B6D888478664}">
      <dgm:prSet/>
      <dgm:spPr/>
      <dgm:t>
        <a:bodyPr/>
        <a:lstStyle/>
        <a:p>
          <a:endParaRPr lang="en-US"/>
        </a:p>
      </dgm:t>
    </dgm:pt>
    <dgm:pt modelId="{33B3153D-A825-4AE1-88CB-C2E4D5D4FDA0}" type="sibTrans" cxnId="{17AF9BC3-969D-4A05-85B3-B6D888478664}">
      <dgm:prSet/>
      <dgm:spPr/>
      <dgm:t>
        <a:bodyPr/>
        <a:lstStyle/>
        <a:p>
          <a:endParaRPr lang="en-US"/>
        </a:p>
      </dgm:t>
    </dgm:pt>
    <dgm:pt modelId="{D5380B42-2927-49BF-80C5-8ADB3E5E2346}">
      <dgm:prSet/>
      <dgm:spPr/>
      <dgm:t>
        <a:bodyPr/>
        <a:lstStyle/>
        <a:p>
          <a:r>
            <a:rPr lang="en-US"/>
            <a:t>Difficulties with sleep</a:t>
          </a:r>
        </a:p>
      </dgm:t>
    </dgm:pt>
    <dgm:pt modelId="{C23C3ADD-361D-4C66-B4C7-BBC5DFFEA486}" type="parTrans" cxnId="{B6A343B2-0A11-487A-946A-9278F500AF85}">
      <dgm:prSet/>
      <dgm:spPr/>
      <dgm:t>
        <a:bodyPr/>
        <a:lstStyle/>
        <a:p>
          <a:endParaRPr lang="en-US"/>
        </a:p>
      </dgm:t>
    </dgm:pt>
    <dgm:pt modelId="{7C24DEA1-6CFA-4924-83D0-384D561DEFC2}" type="sibTrans" cxnId="{B6A343B2-0A11-487A-946A-9278F500AF85}">
      <dgm:prSet/>
      <dgm:spPr/>
      <dgm:t>
        <a:bodyPr/>
        <a:lstStyle/>
        <a:p>
          <a:endParaRPr lang="en-US"/>
        </a:p>
      </dgm:t>
    </dgm:pt>
    <dgm:pt modelId="{95BA0713-0EF5-4C2E-95A5-8D34B91801CA}">
      <dgm:prSet/>
      <dgm:spPr/>
      <dgm:t>
        <a:bodyPr/>
        <a:lstStyle/>
        <a:p>
          <a:r>
            <a:rPr lang="en-US"/>
            <a:t>Anger/Shame</a:t>
          </a:r>
        </a:p>
      </dgm:t>
    </dgm:pt>
    <dgm:pt modelId="{73B6673B-5F96-4B7C-8D5A-68D911F66224}" type="parTrans" cxnId="{0B873355-2054-425A-9EFB-179DE5657FE4}">
      <dgm:prSet/>
      <dgm:spPr/>
      <dgm:t>
        <a:bodyPr/>
        <a:lstStyle/>
        <a:p>
          <a:endParaRPr lang="en-US"/>
        </a:p>
      </dgm:t>
    </dgm:pt>
    <dgm:pt modelId="{16B255C1-E4CC-434A-96A6-FFCB2B662C6F}" type="sibTrans" cxnId="{0B873355-2054-425A-9EFB-179DE5657FE4}">
      <dgm:prSet/>
      <dgm:spPr/>
      <dgm:t>
        <a:bodyPr/>
        <a:lstStyle/>
        <a:p>
          <a:endParaRPr lang="en-US"/>
        </a:p>
      </dgm:t>
    </dgm:pt>
    <dgm:pt modelId="{CFC8543D-D62D-473E-8587-E2113042E8BC}" type="pres">
      <dgm:prSet presAssocID="{21078EC4-D6A0-41B6-AB28-3325379FD3FF}" presName="Name0" presStyleCnt="0">
        <dgm:presLayoutVars>
          <dgm:dir/>
          <dgm:resizeHandles val="exact"/>
        </dgm:presLayoutVars>
      </dgm:prSet>
      <dgm:spPr/>
      <dgm:t>
        <a:bodyPr/>
        <a:lstStyle/>
        <a:p>
          <a:endParaRPr lang="en-US"/>
        </a:p>
      </dgm:t>
    </dgm:pt>
    <dgm:pt modelId="{0846A491-A248-437E-8AE8-83940A1B35D5}" type="pres">
      <dgm:prSet presAssocID="{C74177D4-A1F9-4750-AAF7-831310B4687D}" presName="node" presStyleLbl="node1" presStyleIdx="0" presStyleCnt="9">
        <dgm:presLayoutVars>
          <dgm:bulletEnabled val="1"/>
        </dgm:presLayoutVars>
      </dgm:prSet>
      <dgm:spPr/>
      <dgm:t>
        <a:bodyPr/>
        <a:lstStyle/>
        <a:p>
          <a:endParaRPr lang="en-US"/>
        </a:p>
      </dgm:t>
    </dgm:pt>
    <dgm:pt modelId="{1989C58E-F0E4-40AA-A19E-4015E105272A}" type="pres">
      <dgm:prSet presAssocID="{37C941A2-855D-49BC-BC06-8A26558270BF}" presName="sibTrans" presStyleLbl="sibTrans1D1" presStyleIdx="0" presStyleCnt="8"/>
      <dgm:spPr/>
      <dgm:t>
        <a:bodyPr/>
        <a:lstStyle/>
        <a:p>
          <a:endParaRPr lang="en-US"/>
        </a:p>
      </dgm:t>
    </dgm:pt>
    <dgm:pt modelId="{B517FCD2-07E3-46B8-9A44-6923F1435331}" type="pres">
      <dgm:prSet presAssocID="{37C941A2-855D-49BC-BC06-8A26558270BF}" presName="connectorText" presStyleLbl="sibTrans1D1" presStyleIdx="0" presStyleCnt="8"/>
      <dgm:spPr/>
      <dgm:t>
        <a:bodyPr/>
        <a:lstStyle/>
        <a:p>
          <a:endParaRPr lang="en-US"/>
        </a:p>
      </dgm:t>
    </dgm:pt>
    <dgm:pt modelId="{910C8118-266F-4ED2-831B-B31B19B4CACE}" type="pres">
      <dgm:prSet presAssocID="{81714514-A351-4517-914E-30A11CD73A69}" presName="node" presStyleLbl="node1" presStyleIdx="1" presStyleCnt="9">
        <dgm:presLayoutVars>
          <dgm:bulletEnabled val="1"/>
        </dgm:presLayoutVars>
      </dgm:prSet>
      <dgm:spPr/>
      <dgm:t>
        <a:bodyPr/>
        <a:lstStyle/>
        <a:p>
          <a:endParaRPr lang="en-US"/>
        </a:p>
      </dgm:t>
    </dgm:pt>
    <dgm:pt modelId="{E3C159A0-9CE2-476F-9AB1-77901FDB1AB6}" type="pres">
      <dgm:prSet presAssocID="{3E5B346B-BE1C-4833-BC51-04CAC037E771}" presName="sibTrans" presStyleLbl="sibTrans1D1" presStyleIdx="1" presStyleCnt="8"/>
      <dgm:spPr/>
      <dgm:t>
        <a:bodyPr/>
        <a:lstStyle/>
        <a:p>
          <a:endParaRPr lang="en-US"/>
        </a:p>
      </dgm:t>
    </dgm:pt>
    <dgm:pt modelId="{6483C105-F8BD-4719-872A-13A51D57DABC}" type="pres">
      <dgm:prSet presAssocID="{3E5B346B-BE1C-4833-BC51-04CAC037E771}" presName="connectorText" presStyleLbl="sibTrans1D1" presStyleIdx="1" presStyleCnt="8"/>
      <dgm:spPr/>
      <dgm:t>
        <a:bodyPr/>
        <a:lstStyle/>
        <a:p>
          <a:endParaRPr lang="en-US"/>
        </a:p>
      </dgm:t>
    </dgm:pt>
    <dgm:pt modelId="{11816836-1B83-487B-9399-14986D7299DE}" type="pres">
      <dgm:prSet presAssocID="{073B5977-2B91-4357-9E3A-042F0D5F1FB4}" presName="node" presStyleLbl="node1" presStyleIdx="2" presStyleCnt="9">
        <dgm:presLayoutVars>
          <dgm:bulletEnabled val="1"/>
        </dgm:presLayoutVars>
      </dgm:prSet>
      <dgm:spPr/>
      <dgm:t>
        <a:bodyPr/>
        <a:lstStyle/>
        <a:p>
          <a:endParaRPr lang="en-US"/>
        </a:p>
      </dgm:t>
    </dgm:pt>
    <dgm:pt modelId="{5B704CA4-F150-4DA4-A863-23EB7670283A}" type="pres">
      <dgm:prSet presAssocID="{0A5F1904-6E0E-48FA-9C96-CE6E75289696}" presName="sibTrans" presStyleLbl="sibTrans1D1" presStyleIdx="2" presStyleCnt="8"/>
      <dgm:spPr/>
      <dgm:t>
        <a:bodyPr/>
        <a:lstStyle/>
        <a:p>
          <a:endParaRPr lang="en-US"/>
        </a:p>
      </dgm:t>
    </dgm:pt>
    <dgm:pt modelId="{A0CDA3A9-D15C-42A7-B083-726A89979815}" type="pres">
      <dgm:prSet presAssocID="{0A5F1904-6E0E-48FA-9C96-CE6E75289696}" presName="connectorText" presStyleLbl="sibTrans1D1" presStyleIdx="2" presStyleCnt="8"/>
      <dgm:spPr/>
      <dgm:t>
        <a:bodyPr/>
        <a:lstStyle/>
        <a:p>
          <a:endParaRPr lang="en-US"/>
        </a:p>
      </dgm:t>
    </dgm:pt>
    <dgm:pt modelId="{339BF9D1-018A-4DF7-9ACC-197E40124204}" type="pres">
      <dgm:prSet presAssocID="{88EC7D05-C2BF-4824-898E-FFD8B363AB89}" presName="node" presStyleLbl="node1" presStyleIdx="3" presStyleCnt="9">
        <dgm:presLayoutVars>
          <dgm:bulletEnabled val="1"/>
        </dgm:presLayoutVars>
      </dgm:prSet>
      <dgm:spPr/>
      <dgm:t>
        <a:bodyPr/>
        <a:lstStyle/>
        <a:p>
          <a:endParaRPr lang="en-US"/>
        </a:p>
      </dgm:t>
    </dgm:pt>
    <dgm:pt modelId="{CC37B2A2-EF47-4449-9F2B-08AF7B819EAD}" type="pres">
      <dgm:prSet presAssocID="{804F4F8E-D8E1-4721-A6E6-AF2C96F18DBD}" presName="sibTrans" presStyleLbl="sibTrans1D1" presStyleIdx="3" presStyleCnt="8"/>
      <dgm:spPr/>
      <dgm:t>
        <a:bodyPr/>
        <a:lstStyle/>
        <a:p>
          <a:endParaRPr lang="en-US"/>
        </a:p>
      </dgm:t>
    </dgm:pt>
    <dgm:pt modelId="{A00EFA43-8522-4250-AD04-F17FA5964476}" type="pres">
      <dgm:prSet presAssocID="{804F4F8E-D8E1-4721-A6E6-AF2C96F18DBD}" presName="connectorText" presStyleLbl="sibTrans1D1" presStyleIdx="3" presStyleCnt="8"/>
      <dgm:spPr/>
      <dgm:t>
        <a:bodyPr/>
        <a:lstStyle/>
        <a:p>
          <a:endParaRPr lang="en-US"/>
        </a:p>
      </dgm:t>
    </dgm:pt>
    <dgm:pt modelId="{324DFAF5-A0B5-4051-9306-68F73E718C2F}" type="pres">
      <dgm:prSet presAssocID="{B6FFD4AA-36F0-48EA-A245-8C697B29646F}" presName="node" presStyleLbl="node1" presStyleIdx="4" presStyleCnt="9">
        <dgm:presLayoutVars>
          <dgm:bulletEnabled val="1"/>
        </dgm:presLayoutVars>
      </dgm:prSet>
      <dgm:spPr/>
      <dgm:t>
        <a:bodyPr/>
        <a:lstStyle/>
        <a:p>
          <a:endParaRPr lang="en-US"/>
        </a:p>
      </dgm:t>
    </dgm:pt>
    <dgm:pt modelId="{908C1ABC-CAD6-40A5-A0EA-98B7AD8D0A1F}" type="pres">
      <dgm:prSet presAssocID="{CA287769-BD1C-4A70-8130-6CBD70AB56FD}" presName="sibTrans" presStyleLbl="sibTrans1D1" presStyleIdx="4" presStyleCnt="8"/>
      <dgm:spPr/>
      <dgm:t>
        <a:bodyPr/>
        <a:lstStyle/>
        <a:p>
          <a:endParaRPr lang="en-US"/>
        </a:p>
      </dgm:t>
    </dgm:pt>
    <dgm:pt modelId="{06568BE5-0191-4EA0-9FEB-904ACEACE4B9}" type="pres">
      <dgm:prSet presAssocID="{CA287769-BD1C-4A70-8130-6CBD70AB56FD}" presName="connectorText" presStyleLbl="sibTrans1D1" presStyleIdx="4" presStyleCnt="8"/>
      <dgm:spPr/>
      <dgm:t>
        <a:bodyPr/>
        <a:lstStyle/>
        <a:p>
          <a:endParaRPr lang="en-US"/>
        </a:p>
      </dgm:t>
    </dgm:pt>
    <dgm:pt modelId="{6AC2A087-E105-494F-9775-11AC59476FC1}" type="pres">
      <dgm:prSet presAssocID="{5A864E32-9BB5-47A7-AFD5-445015647E7A}" presName="node" presStyleLbl="node1" presStyleIdx="5" presStyleCnt="9">
        <dgm:presLayoutVars>
          <dgm:bulletEnabled val="1"/>
        </dgm:presLayoutVars>
      </dgm:prSet>
      <dgm:spPr/>
      <dgm:t>
        <a:bodyPr/>
        <a:lstStyle/>
        <a:p>
          <a:endParaRPr lang="en-US"/>
        </a:p>
      </dgm:t>
    </dgm:pt>
    <dgm:pt modelId="{933EEB6F-BB18-4131-9352-10DD0F6F4B68}" type="pres">
      <dgm:prSet presAssocID="{6E84ACF9-885A-4CDF-9121-AEFB0F7560C4}" presName="sibTrans" presStyleLbl="sibTrans1D1" presStyleIdx="5" presStyleCnt="8"/>
      <dgm:spPr/>
      <dgm:t>
        <a:bodyPr/>
        <a:lstStyle/>
        <a:p>
          <a:endParaRPr lang="en-US"/>
        </a:p>
      </dgm:t>
    </dgm:pt>
    <dgm:pt modelId="{679B9FE8-3B7F-4A85-8182-0BAAAE25F5C0}" type="pres">
      <dgm:prSet presAssocID="{6E84ACF9-885A-4CDF-9121-AEFB0F7560C4}" presName="connectorText" presStyleLbl="sibTrans1D1" presStyleIdx="5" presStyleCnt="8"/>
      <dgm:spPr/>
      <dgm:t>
        <a:bodyPr/>
        <a:lstStyle/>
        <a:p>
          <a:endParaRPr lang="en-US"/>
        </a:p>
      </dgm:t>
    </dgm:pt>
    <dgm:pt modelId="{60150306-00DD-4AB5-ABB6-AFF0862CE61B}" type="pres">
      <dgm:prSet presAssocID="{32A6E874-B399-428F-9BE4-1D5B37CE9D2F}" presName="node" presStyleLbl="node1" presStyleIdx="6" presStyleCnt="9">
        <dgm:presLayoutVars>
          <dgm:bulletEnabled val="1"/>
        </dgm:presLayoutVars>
      </dgm:prSet>
      <dgm:spPr/>
      <dgm:t>
        <a:bodyPr/>
        <a:lstStyle/>
        <a:p>
          <a:endParaRPr lang="en-US"/>
        </a:p>
      </dgm:t>
    </dgm:pt>
    <dgm:pt modelId="{E47C4C6D-9C61-4772-8462-61B35A1FAF0E}" type="pres">
      <dgm:prSet presAssocID="{33B3153D-A825-4AE1-88CB-C2E4D5D4FDA0}" presName="sibTrans" presStyleLbl="sibTrans1D1" presStyleIdx="6" presStyleCnt="8"/>
      <dgm:spPr/>
      <dgm:t>
        <a:bodyPr/>
        <a:lstStyle/>
        <a:p>
          <a:endParaRPr lang="en-US"/>
        </a:p>
      </dgm:t>
    </dgm:pt>
    <dgm:pt modelId="{1C1C1540-8800-4E88-B9B9-79092B77D89C}" type="pres">
      <dgm:prSet presAssocID="{33B3153D-A825-4AE1-88CB-C2E4D5D4FDA0}" presName="connectorText" presStyleLbl="sibTrans1D1" presStyleIdx="6" presStyleCnt="8"/>
      <dgm:spPr/>
      <dgm:t>
        <a:bodyPr/>
        <a:lstStyle/>
        <a:p>
          <a:endParaRPr lang="en-US"/>
        </a:p>
      </dgm:t>
    </dgm:pt>
    <dgm:pt modelId="{2DACA044-3256-41FB-9BD4-F7E7265ABC71}" type="pres">
      <dgm:prSet presAssocID="{D5380B42-2927-49BF-80C5-8ADB3E5E2346}" presName="node" presStyleLbl="node1" presStyleIdx="7" presStyleCnt="9">
        <dgm:presLayoutVars>
          <dgm:bulletEnabled val="1"/>
        </dgm:presLayoutVars>
      </dgm:prSet>
      <dgm:spPr/>
      <dgm:t>
        <a:bodyPr/>
        <a:lstStyle/>
        <a:p>
          <a:endParaRPr lang="en-US"/>
        </a:p>
      </dgm:t>
    </dgm:pt>
    <dgm:pt modelId="{079B8891-4A12-49AC-AC66-392D3ACBC355}" type="pres">
      <dgm:prSet presAssocID="{7C24DEA1-6CFA-4924-83D0-384D561DEFC2}" presName="sibTrans" presStyleLbl="sibTrans1D1" presStyleIdx="7" presStyleCnt="8"/>
      <dgm:spPr/>
      <dgm:t>
        <a:bodyPr/>
        <a:lstStyle/>
        <a:p>
          <a:endParaRPr lang="en-US"/>
        </a:p>
      </dgm:t>
    </dgm:pt>
    <dgm:pt modelId="{9DBBEE3D-AB4C-4F24-9CD3-714864C89B57}" type="pres">
      <dgm:prSet presAssocID="{7C24DEA1-6CFA-4924-83D0-384D561DEFC2}" presName="connectorText" presStyleLbl="sibTrans1D1" presStyleIdx="7" presStyleCnt="8"/>
      <dgm:spPr/>
      <dgm:t>
        <a:bodyPr/>
        <a:lstStyle/>
        <a:p>
          <a:endParaRPr lang="en-US"/>
        </a:p>
      </dgm:t>
    </dgm:pt>
    <dgm:pt modelId="{D3F3089E-EE48-4FE2-966D-1388A6CBFBB8}" type="pres">
      <dgm:prSet presAssocID="{95BA0713-0EF5-4C2E-95A5-8D34B91801CA}" presName="node" presStyleLbl="node1" presStyleIdx="8" presStyleCnt="9">
        <dgm:presLayoutVars>
          <dgm:bulletEnabled val="1"/>
        </dgm:presLayoutVars>
      </dgm:prSet>
      <dgm:spPr/>
      <dgm:t>
        <a:bodyPr/>
        <a:lstStyle/>
        <a:p>
          <a:endParaRPr lang="en-US"/>
        </a:p>
      </dgm:t>
    </dgm:pt>
  </dgm:ptLst>
  <dgm:cxnLst>
    <dgm:cxn modelId="{FE8AAA53-4AD3-4EC5-AEE5-96A97E3E6239}" type="presOf" srcId="{5A864E32-9BB5-47A7-AFD5-445015647E7A}" destId="{6AC2A087-E105-494F-9775-11AC59476FC1}" srcOrd="0" destOrd="0" presId="urn:microsoft.com/office/officeart/2016/7/layout/RepeatingBendingProcessNew"/>
    <dgm:cxn modelId="{B6A343B2-0A11-487A-946A-9278F500AF85}" srcId="{21078EC4-D6A0-41B6-AB28-3325379FD3FF}" destId="{D5380B42-2927-49BF-80C5-8ADB3E5E2346}" srcOrd="7" destOrd="0" parTransId="{C23C3ADD-361D-4C66-B4C7-BBC5DFFEA486}" sibTransId="{7C24DEA1-6CFA-4924-83D0-384D561DEFC2}"/>
    <dgm:cxn modelId="{9A0F1A15-D7F6-4E26-9FBB-82C94877DA45}" srcId="{21078EC4-D6A0-41B6-AB28-3325379FD3FF}" destId="{88EC7D05-C2BF-4824-898E-FFD8B363AB89}" srcOrd="3" destOrd="0" parTransId="{F588219D-0AF8-45B2-B95B-8026F0761603}" sibTransId="{804F4F8E-D8E1-4721-A6E6-AF2C96F18DBD}"/>
    <dgm:cxn modelId="{B4C59054-CD59-477B-A60B-C6840D3F78FD}" type="presOf" srcId="{37C941A2-855D-49BC-BC06-8A26558270BF}" destId="{1989C58E-F0E4-40AA-A19E-4015E105272A}" srcOrd="0" destOrd="0" presId="urn:microsoft.com/office/officeart/2016/7/layout/RepeatingBendingProcessNew"/>
    <dgm:cxn modelId="{484CB890-2F85-4F9D-B6DE-199EACD69F52}" type="presOf" srcId="{C74177D4-A1F9-4750-AAF7-831310B4687D}" destId="{0846A491-A248-437E-8AE8-83940A1B35D5}" srcOrd="0" destOrd="0" presId="urn:microsoft.com/office/officeart/2016/7/layout/RepeatingBendingProcessNew"/>
    <dgm:cxn modelId="{17AF9BC3-969D-4A05-85B3-B6D888478664}" srcId="{21078EC4-D6A0-41B6-AB28-3325379FD3FF}" destId="{32A6E874-B399-428F-9BE4-1D5B37CE9D2F}" srcOrd="6" destOrd="0" parTransId="{AC8777E5-F125-4564-A77A-AE0F41FB163F}" sibTransId="{33B3153D-A825-4AE1-88CB-C2E4D5D4FDA0}"/>
    <dgm:cxn modelId="{22942DAF-AB00-4D26-9376-80C138D8C6A2}" srcId="{21078EC4-D6A0-41B6-AB28-3325379FD3FF}" destId="{81714514-A351-4517-914E-30A11CD73A69}" srcOrd="1" destOrd="0" parTransId="{4D4B6A01-DB91-482D-B075-129DE89E650B}" sibTransId="{3E5B346B-BE1C-4833-BC51-04CAC037E771}"/>
    <dgm:cxn modelId="{FCA8470C-8508-4099-B2E6-9A104DF10391}" type="presOf" srcId="{7C24DEA1-6CFA-4924-83D0-384D561DEFC2}" destId="{079B8891-4A12-49AC-AC66-392D3ACBC355}" srcOrd="0" destOrd="0" presId="urn:microsoft.com/office/officeart/2016/7/layout/RepeatingBendingProcessNew"/>
    <dgm:cxn modelId="{BB3D5D83-701E-4340-B52C-A51F605CA168}" srcId="{21078EC4-D6A0-41B6-AB28-3325379FD3FF}" destId="{C74177D4-A1F9-4750-AAF7-831310B4687D}" srcOrd="0" destOrd="0" parTransId="{B1F45472-D5B7-481D-BB36-C61EF4F2A8F6}" sibTransId="{37C941A2-855D-49BC-BC06-8A26558270BF}"/>
    <dgm:cxn modelId="{621209BD-CF11-4460-8AD5-08C1CD5A0AF6}" type="presOf" srcId="{CA287769-BD1C-4A70-8130-6CBD70AB56FD}" destId="{908C1ABC-CAD6-40A5-A0EA-98B7AD8D0A1F}" srcOrd="0" destOrd="0" presId="urn:microsoft.com/office/officeart/2016/7/layout/RepeatingBendingProcessNew"/>
    <dgm:cxn modelId="{26F2F782-D4E2-4862-BBA4-84FE3818B4D4}" type="presOf" srcId="{804F4F8E-D8E1-4721-A6E6-AF2C96F18DBD}" destId="{A00EFA43-8522-4250-AD04-F17FA5964476}" srcOrd="1" destOrd="0" presId="urn:microsoft.com/office/officeart/2016/7/layout/RepeatingBendingProcessNew"/>
    <dgm:cxn modelId="{6ECEF4F4-C6BE-4CB6-93F5-0DEB0E935197}" type="presOf" srcId="{7C24DEA1-6CFA-4924-83D0-384D561DEFC2}" destId="{9DBBEE3D-AB4C-4F24-9CD3-714864C89B57}" srcOrd="1" destOrd="0" presId="urn:microsoft.com/office/officeart/2016/7/layout/RepeatingBendingProcessNew"/>
    <dgm:cxn modelId="{0AB5CF0B-26C7-487A-95F9-498A315AAA04}" srcId="{21078EC4-D6A0-41B6-AB28-3325379FD3FF}" destId="{073B5977-2B91-4357-9E3A-042F0D5F1FB4}" srcOrd="2" destOrd="0" parTransId="{3022C97E-0408-4A32-BB08-92B1FD8888DA}" sibTransId="{0A5F1904-6E0E-48FA-9C96-CE6E75289696}"/>
    <dgm:cxn modelId="{4A013338-E16C-49F4-B2AE-683A16EDA97B}" srcId="{21078EC4-D6A0-41B6-AB28-3325379FD3FF}" destId="{B6FFD4AA-36F0-48EA-A245-8C697B29646F}" srcOrd="4" destOrd="0" parTransId="{0C0A790F-447D-4231-8A4B-49D6FB812F2D}" sibTransId="{CA287769-BD1C-4A70-8130-6CBD70AB56FD}"/>
    <dgm:cxn modelId="{150BE469-05AB-41E2-9B84-FE13F6E1E029}" type="presOf" srcId="{073B5977-2B91-4357-9E3A-042F0D5F1FB4}" destId="{11816836-1B83-487B-9399-14986D7299DE}" srcOrd="0" destOrd="0" presId="urn:microsoft.com/office/officeart/2016/7/layout/RepeatingBendingProcessNew"/>
    <dgm:cxn modelId="{7267DCEB-BC31-4E77-B9F0-2995D6EB83CD}" type="presOf" srcId="{88EC7D05-C2BF-4824-898E-FFD8B363AB89}" destId="{339BF9D1-018A-4DF7-9ACC-197E40124204}" srcOrd="0" destOrd="0" presId="urn:microsoft.com/office/officeart/2016/7/layout/RepeatingBendingProcessNew"/>
    <dgm:cxn modelId="{5DCC92C1-87E8-47F1-8FA2-FD4C15ACB315}" type="presOf" srcId="{D5380B42-2927-49BF-80C5-8ADB3E5E2346}" destId="{2DACA044-3256-41FB-9BD4-F7E7265ABC71}" srcOrd="0" destOrd="0" presId="urn:microsoft.com/office/officeart/2016/7/layout/RepeatingBendingProcessNew"/>
    <dgm:cxn modelId="{77781930-0134-45D2-94BB-310C04C2A5D4}" srcId="{21078EC4-D6A0-41B6-AB28-3325379FD3FF}" destId="{5A864E32-9BB5-47A7-AFD5-445015647E7A}" srcOrd="5" destOrd="0" parTransId="{6A81DDEE-EFB7-43D3-B38B-040AA5C217E6}" sibTransId="{6E84ACF9-885A-4CDF-9121-AEFB0F7560C4}"/>
    <dgm:cxn modelId="{09F32A85-47D9-445C-B29F-888954AB2190}" type="presOf" srcId="{6E84ACF9-885A-4CDF-9121-AEFB0F7560C4}" destId="{933EEB6F-BB18-4131-9352-10DD0F6F4B68}" srcOrd="0" destOrd="0" presId="urn:microsoft.com/office/officeart/2016/7/layout/RepeatingBendingProcessNew"/>
    <dgm:cxn modelId="{BF82E852-CF6F-4D5B-A6F0-C049A4C06546}" type="presOf" srcId="{32A6E874-B399-428F-9BE4-1D5B37CE9D2F}" destId="{60150306-00DD-4AB5-ABB6-AFF0862CE61B}" srcOrd="0" destOrd="0" presId="urn:microsoft.com/office/officeart/2016/7/layout/RepeatingBendingProcessNew"/>
    <dgm:cxn modelId="{C93CFE70-AC35-43E1-A3A5-35BC8C475E2D}" type="presOf" srcId="{6E84ACF9-885A-4CDF-9121-AEFB0F7560C4}" destId="{679B9FE8-3B7F-4A85-8182-0BAAAE25F5C0}" srcOrd="1" destOrd="0" presId="urn:microsoft.com/office/officeart/2016/7/layout/RepeatingBendingProcessNew"/>
    <dgm:cxn modelId="{7005EC2F-A809-4D95-821E-EE37A54DB106}" type="presOf" srcId="{33B3153D-A825-4AE1-88CB-C2E4D5D4FDA0}" destId="{1C1C1540-8800-4E88-B9B9-79092B77D89C}" srcOrd="1" destOrd="0" presId="urn:microsoft.com/office/officeart/2016/7/layout/RepeatingBendingProcessNew"/>
    <dgm:cxn modelId="{7FC8A66A-0001-4EC0-B627-18132F156CAE}" type="presOf" srcId="{37C941A2-855D-49BC-BC06-8A26558270BF}" destId="{B517FCD2-07E3-46B8-9A44-6923F1435331}" srcOrd="1" destOrd="0" presId="urn:microsoft.com/office/officeart/2016/7/layout/RepeatingBendingProcessNew"/>
    <dgm:cxn modelId="{07EF0B18-D42F-4C7F-B60D-7F1875B7D90C}" type="presOf" srcId="{81714514-A351-4517-914E-30A11CD73A69}" destId="{910C8118-266F-4ED2-831B-B31B19B4CACE}" srcOrd="0" destOrd="0" presId="urn:microsoft.com/office/officeart/2016/7/layout/RepeatingBendingProcessNew"/>
    <dgm:cxn modelId="{8879B632-142D-43A8-8A87-2C86FA70B1D0}" type="presOf" srcId="{804F4F8E-D8E1-4721-A6E6-AF2C96F18DBD}" destId="{CC37B2A2-EF47-4449-9F2B-08AF7B819EAD}" srcOrd="0" destOrd="0" presId="urn:microsoft.com/office/officeart/2016/7/layout/RepeatingBendingProcessNew"/>
    <dgm:cxn modelId="{917103CD-1997-496F-A288-EF9CB8916BA4}" type="presOf" srcId="{CA287769-BD1C-4A70-8130-6CBD70AB56FD}" destId="{06568BE5-0191-4EA0-9FEB-904ACEACE4B9}" srcOrd="1" destOrd="0" presId="urn:microsoft.com/office/officeart/2016/7/layout/RepeatingBendingProcessNew"/>
    <dgm:cxn modelId="{976D8CAD-114C-495F-8B62-5018AA5DDDFD}" type="presOf" srcId="{0A5F1904-6E0E-48FA-9C96-CE6E75289696}" destId="{5B704CA4-F150-4DA4-A863-23EB7670283A}" srcOrd="0" destOrd="0" presId="urn:microsoft.com/office/officeart/2016/7/layout/RepeatingBendingProcessNew"/>
    <dgm:cxn modelId="{BF26E2D6-BE25-489B-BDF2-9FFDC602A79A}" type="presOf" srcId="{B6FFD4AA-36F0-48EA-A245-8C697B29646F}" destId="{324DFAF5-A0B5-4051-9306-68F73E718C2F}" srcOrd="0" destOrd="0" presId="urn:microsoft.com/office/officeart/2016/7/layout/RepeatingBendingProcessNew"/>
    <dgm:cxn modelId="{5821A1FB-217F-44A1-A3FA-3C91854F5233}" type="presOf" srcId="{3E5B346B-BE1C-4833-BC51-04CAC037E771}" destId="{E3C159A0-9CE2-476F-9AB1-77901FDB1AB6}" srcOrd="0" destOrd="0" presId="urn:microsoft.com/office/officeart/2016/7/layout/RepeatingBendingProcessNew"/>
    <dgm:cxn modelId="{B17071ED-E34E-4827-B2A8-A534AD1512A8}" type="presOf" srcId="{3E5B346B-BE1C-4833-BC51-04CAC037E771}" destId="{6483C105-F8BD-4719-872A-13A51D57DABC}" srcOrd="1" destOrd="0" presId="urn:microsoft.com/office/officeart/2016/7/layout/RepeatingBendingProcessNew"/>
    <dgm:cxn modelId="{591EA132-615A-45FE-BC8D-B775EBD864AC}" type="presOf" srcId="{33B3153D-A825-4AE1-88CB-C2E4D5D4FDA0}" destId="{E47C4C6D-9C61-4772-8462-61B35A1FAF0E}" srcOrd="0" destOrd="0" presId="urn:microsoft.com/office/officeart/2016/7/layout/RepeatingBendingProcessNew"/>
    <dgm:cxn modelId="{7492DE73-D726-4C84-AC18-4F8A14EF4BDA}" type="presOf" srcId="{0A5F1904-6E0E-48FA-9C96-CE6E75289696}" destId="{A0CDA3A9-D15C-42A7-B083-726A89979815}" srcOrd="1" destOrd="0" presId="urn:microsoft.com/office/officeart/2016/7/layout/RepeatingBendingProcessNew"/>
    <dgm:cxn modelId="{B32595C0-2432-4F2F-AFAD-00D09DE27D79}" type="presOf" srcId="{21078EC4-D6A0-41B6-AB28-3325379FD3FF}" destId="{CFC8543D-D62D-473E-8587-E2113042E8BC}" srcOrd="0" destOrd="0" presId="urn:microsoft.com/office/officeart/2016/7/layout/RepeatingBendingProcessNew"/>
    <dgm:cxn modelId="{0B873355-2054-425A-9EFB-179DE5657FE4}" srcId="{21078EC4-D6A0-41B6-AB28-3325379FD3FF}" destId="{95BA0713-0EF5-4C2E-95A5-8D34B91801CA}" srcOrd="8" destOrd="0" parTransId="{73B6673B-5F96-4B7C-8D5A-68D911F66224}" sibTransId="{16B255C1-E4CC-434A-96A6-FFCB2B662C6F}"/>
    <dgm:cxn modelId="{0885DECD-1289-4FC9-8786-9CE6343257A8}" type="presOf" srcId="{95BA0713-0EF5-4C2E-95A5-8D34B91801CA}" destId="{D3F3089E-EE48-4FE2-966D-1388A6CBFBB8}" srcOrd="0" destOrd="0" presId="urn:microsoft.com/office/officeart/2016/7/layout/RepeatingBendingProcessNew"/>
    <dgm:cxn modelId="{11D4B589-5033-47C6-8B51-F9DEE3414DAB}" type="presParOf" srcId="{CFC8543D-D62D-473E-8587-E2113042E8BC}" destId="{0846A491-A248-437E-8AE8-83940A1B35D5}" srcOrd="0" destOrd="0" presId="urn:microsoft.com/office/officeart/2016/7/layout/RepeatingBendingProcessNew"/>
    <dgm:cxn modelId="{6ABD8C7C-2063-4463-8468-25FF3F327BBC}" type="presParOf" srcId="{CFC8543D-D62D-473E-8587-E2113042E8BC}" destId="{1989C58E-F0E4-40AA-A19E-4015E105272A}" srcOrd="1" destOrd="0" presId="urn:microsoft.com/office/officeart/2016/7/layout/RepeatingBendingProcessNew"/>
    <dgm:cxn modelId="{4068B2E8-E9B5-43C5-B328-B9CE150495B8}" type="presParOf" srcId="{1989C58E-F0E4-40AA-A19E-4015E105272A}" destId="{B517FCD2-07E3-46B8-9A44-6923F1435331}" srcOrd="0" destOrd="0" presId="urn:microsoft.com/office/officeart/2016/7/layout/RepeatingBendingProcessNew"/>
    <dgm:cxn modelId="{DB8CB851-5D3A-4D1D-8C56-BA8E1527199D}" type="presParOf" srcId="{CFC8543D-D62D-473E-8587-E2113042E8BC}" destId="{910C8118-266F-4ED2-831B-B31B19B4CACE}" srcOrd="2" destOrd="0" presId="urn:microsoft.com/office/officeart/2016/7/layout/RepeatingBendingProcessNew"/>
    <dgm:cxn modelId="{FCC7D258-285F-49A9-8131-1AB2C25EB22E}" type="presParOf" srcId="{CFC8543D-D62D-473E-8587-E2113042E8BC}" destId="{E3C159A0-9CE2-476F-9AB1-77901FDB1AB6}" srcOrd="3" destOrd="0" presId="urn:microsoft.com/office/officeart/2016/7/layout/RepeatingBendingProcessNew"/>
    <dgm:cxn modelId="{1F893D7C-E52D-4F98-A653-95EF5DA066A6}" type="presParOf" srcId="{E3C159A0-9CE2-476F-9AB1-77901FDB1AB6}" destId="{6483C105-F8BD-4719-872A-13A51D57DABC}" srcOrd="0" destOrd="0" presId="urn:microsoft.com/office/officeart/2016/7/layout/RepeatingBendingProcessNew"/>
    <dgm:cxn modelId="{C384C0EA-D2E1-45DA-9BE7-DA67AC333F46}" type="presParOf" srcId="{CFC8543D-D62D-473E-8587-E2113042E8BC}" destId="{11816836-1B83-487B-9399-14986D7299DE}" srcOrd="4" destOrd="0" presId="urn:microsoft.com/office/officeart/2016/7/layout/RepeatingBendingProcessNew"/>
    <dgm:cxn modelId="{20648DA6-B0B9-4DB8-A618-C5717BD18DEF}" type="presParOf" srcId="{CFC8543D-D62D-473E-8587-E2113042E8BC}" destId="{5B704CA4-F150-4DA4-A863-23EB7670283A}" srcOrd="5" destOrd="0" presId="urn:microsoft.com/office/officeart/2016/7/layout/RepeatingBendingProcessNew"/>
    <dgm:cxn modelId="{3A0E319D-18B1-4DB9-856F-A399CFFE7CBC}" type="presParOf" srcId="{5B704CA4-F150-4DA4-A863-23EB7670283A}" destId="{A0CDA3A9-D15C-42A7-B083-726A89979815}" srcOrd="0" destOrd="0" presId="urn:microsoft.com/office/officeart/2016/7/layout/RepeatingBendingProcessNew"/>
    <dgm:cxn modelId="{659F506C-7071-4420-8860-1F814602A18C}" type="presParOf" srcId="{CFC8543D-D62D-473E-8587-E2113042E8BC}" destId="{339BF9D1-018A-4DF7-9ACC-197E40124204}" srcOrd="6" destOrd="0" presId="urn:microsoft.com/office/officeart/2016/7/layout/RepeatingBendingProcessNew"/>
    <dgm:cxn modelId="{158D823F-D6A2-4EAB-81EA-80A24B41726D}" type="presParOf" srcId="{CFC8543D-D62D-473E-8587-E2113042E8BC}" destId="{CC37B2A2-EF47-4449-9F2B-08AF7B819EAD}" srcOrd="7" destOrd="0" presId="urn:microsoft.com/office/officeart/2016/7/layout/RepeatingBendingProcessNew"/>
    <dgm:cxn modelId="{3EE31B6F-807E-4842-9C67-474359121B18}" type="presParOf" srcId="{CC37B2A2-EF47-4449-9F2B-08AF7B819EAD}" destId="{A00EFA43-8522-4250-AD04-F17FA5964476}" srcOrd="0" destOrd="0" presId="urn:microsoft.com/office/officeart/2016/7/layout/RepeatingBendingProcessNew"/>
    <dgm:cxn modelId="{172EE9AC-245A-4196-B156-9E6D4C8C5D03}" type="presParOf" srcId="{CFC8543D-D62D-473E-8587-E2113042E8BC}" destId="{324DFAF5-A0B5-4051-9306-68F73E718C2F}" srcOrd="8" destOrd="0" presId="urn:microsoft.com/office/officeart/2016/7/layout/RepeatingBendingProcessNew"/>
    <dgm:cxn modelId="{999D194E-36F1-4C1C-B3D4-D62B206A5E5C}" type="presParOf" srcId="{CFC8543D-D62D-473E-8587-E2113042E8BC}" destId="{908C1ABC-CAD6-40A5-A0EA-98B7AD8D0A1F}" srcOrd="9" destOrd="0" presId="urn:microsoft.com/office/officeart/2016/7/layout/RepeatingBendingProcessNew"/>
    <dgm:cxn modelId="{D5C6892C-34F5-42E8-B307-4B442B4DDA07}" type="presParOf" srcId="{908C1ABC-CAD6-40A5-A0EA-98B7AD8D0A1F}" destId="{06568BE5-0191-4EA0-9FEB-904ACEACE4B9}" srcOrd="0" destOrd="0" presId="urn:microsoft.com/office/officeart/2016/7/layout/RepeatingBendingProcessNew"/>
    <dgm:cxn modelId="{835A87D1-A240-4ABD-ADAA-BE08160A0DDD}" type="presParOf" srcId="{CFC8543D-D62D-473E-8587-E2113042E8BC}" destId="{6AC2A087-E105-494F-9775-11AC59476FC1}" srcOrd="10" destOrd="0" presId="urn:microsoft.com/office/officeart/2016/7/layout/RepeatingBendingProcessNew"/>
    <dgm:cxn modelId="{E32BAA28-3697-4571-A567-8E12497B40FB}" type="presParOf" srcId="{CFC8543D-D62D-473E-8587-E2113042E8BC}" destId="{933EEB6F-BB18-4131-9352-10DD0F6F4B68}" srcOrd="11" destOrd="0" presId="urn:microsoft.com/office/officeart/2016/7/layout/RepeatingBendingProcessNew"/>
    <dgm:cxn modelId="{2ED90AEC-4C1F-4A0D-8177-77C9361FA36B}" type="presParOf" srcId="{933EEB6F-BB18-4131-9352-10DD0F6F4B68}" destId="{679B9FE8-3B7F-4A85-8182-0BAAAE25F5C0}" srcOrd="0" destOrd="0" presId="urn:microsoft.com/office/officeart/2016/7/layout/RepeatingBendingProcessNew"/>
    <dgm:cxn modelId="{16AA96D3-6323-42C4-B0D7-B7D06A49DC2C}" type="presParOf" srcId="{CFC8543D-D62D-473E-8587-E2113042E8BC}" destId="{60150306-00DD-4AB5-ABB6-AFF0862CE61B}" srcOrd="12" destOrd="0" presId="urn:microsoft.com/office/officeart/2016/7/layout/RepeatingBendingProcessNew"/>
    <dgm:cxn modelId="{2F20DB47-59FA-423A-9425-97D7CCF14180}" type="presParOf" srcId="{CFC8543D-D62D-473E-8587-E2113042E8BC}" destId="{E47C4C6D-9C61-4772-8462-61B35A1FAF0E}" srcOrd="13" destOrd="0" presId="urn:microsoft.com/office/officeart/2016/7/layout/RepeatingBendingProcessNew"/>
    <dgm:cxn modelId="{A3C2E529-E8D8-4963-A6B9-A98F36E207DD}" type="presParOf" srcId="{E47C4C6D-9C61-4772-8462-61B35A1FAF0E}" destId="{1C1C1540-8800-4E88-B9B9-79092B77D89C}" srcOrd="0" destOrd="0" presId="urn:microsoft.com/office/officeart/2016/7/layout/RepeatingBendingProcessNew"/>
    <dgm:cxn modelId="{FBE53712-8111-4452-B8A2-97B38CB01096}" type="presParOf" srcId="{CFC8543D-D62D-473E-8587-E2113042E8BC}" destId="{2DACA044-3256-41FB-9BD4-F7E7265ABC71}" srcOrd="14" destOrd="0" presId="urn:microsoft.com/office/officeart/2016/7/layout/RepeatingBendingProcessNew"/>
    <dgm:cxn modelId="{CB868A49-BD49-403A-933E-8E01B556EE64}" type="presParOf" srcId="{CFC8543D-D62D-473E-8587-E2113042E8BC}" destId="{079B8891-4A12-49AC-AC66-392D3ACBC355}" srcOrd="15" destOrd="0" presId="urn:microsoft.com/office/officeart/2016/7/layout/RepeatingBendingProcessNew"/>
    <dgm:cxn modelId="{47CF7165-A48F-4062-B22D-0EF22E505F24}" type="presParOf" srcId="{079B8891-4A12-49AC-AC66-392D3ACBC355}" destId="{9DBBEE3D-AB4C-4F24-9CD3-714864C89B57}" srcOrd="0" destOrd="0" presId="urn:microsoft.com/office/officeart/2016/7/layout/RepeatingBendingProcessNew"/>
    <dgm:cxn modelId="{A10EA2C3-1872-4812-8ACA-E30FC5FC39D5}" type="presParOf" srcId="{CFC8543D-D62D-473E-8587-E2113042E8BC}" destId="{D3F3089E-EE48-4FE2-966D-1388A6CBFBB8}" srcOrd="16"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C61E9D-F795-4D70-B47B-133DF0A84536}" type="doc">
      <dgm:prSet loTypeId="urn:microsoft.com/office/officeart/2016/7/layout/BasicLinearProcessNumbered" loCatId="process" qsTypeId="urn:microsoft.com/office/officeart/2005/8/quickstyle/simple1" qsCatId="simple" csTypeId="urn:microsoft.com/office/officeart/2005/8/colors/ColorSchemeForSuggestions" csCatId="other"/>
      <dgm:spPr/>
      <dgm:t>
        <a:bodyPr/>
        <a:lstStyle/>
        <a:p>
          <a:endParaRPr lang="en-US"/>
        </a:p>
      </dgm:t>
    </dgm:pt>
    <dgm:pt modelId="{7168F44F-4502-436D-8D60-F17784F42EBD}">
      <dgm:prSet/>
      <dgm:spPr/>
      <dgm:t>
        <a:bodyPr/>
        <a:lstStyle/>
        <a:p>
          <a:r>
            <a:rPr lang="en-US"/>
            <a:t>No role model of how relationships function without abuse</a:t>
          </a:r>
        </a:p>
      </dgm:t>
    </dgm:pt>
    <dgm:pt modelId="{DACE744F-E574-4BAD-969C-DA3F55D51362}" type="parTrans" cxnId="{A678AF42-7B16-44CD-851C-FF060EC786AC}">
      <dgm:prSet/>
      <dgm:spPr/>
      <dgm:t>
        <a:bodyPr/>
        <a:lstStyle/>
        <a:p>
          <a:endParaRPr lang="en-US"/>
        </a:p>
      </dgm:t>
    </dgm:pt>
    <dgm:pt modelId="{AE7F6692-F52C-4839-BC8F-07C0F347EBF6}" type="sibTrans" cxnId="{A678AF42-7B16-44CD-851C-FF060EC786AC}">
      <dgm:prSet phldrT="1" phldr="0"/>
      <dgm:spPr/>
      <dgm:t>
        <a:bodyPr/>
        <a:lstStyle/>
        <a:p>
          <a:r>
            <a:rPr lang="en-US"/>
            <a:t>1</a:t>
          </a:r>
        </a:p>
      </dgm:t>
    </dgm:pt>
    <dgm:pt modelId="{3B4F3224-A0A3-4D58-BEDF-6B0AE44AD6C6}">
      <dgm:prSet/>
      <dgm:spPr/>
      <dgm:t>
        <a:bodyPr/>
        <a:lstStyle/>
        <a:p>
          <a:r>
            <a:rPr lang="en-US"/>
            <a:t>Often times child becomes abuser or seeks abusive relations because this is what love appears to be</a:t>
          </a:r>
        </a:p>
      </dgm:t>
    </dgm:pt>
    <dgm:pt modelId="{8D60CAD3-2096-4027-A991-DC278A8FAEA8}" type="parTrans" cxnId="{4E275C46-CFBA-4A2F-B25B-D8FD2404783C}">
      <dgm:prSet/>
      <dgm:spPr/>
      <dgm:t>
        <a:bodyPr/>
        <a:lstStyle/>
        <a:p>
          <a:endParaRPr lang="en-US"/>
        </a:p>
      </dgm:t>
    </dgm:pt>
    <dgm:pt modelId="{2378216E-8D3B-4187-A120-10FF27A3C9BB}" type="sibTrans" cxnId="{4E275C46-CFBA-4A2F-B25B-D8FD2404783C}">
      <dgm:prSet/>
      <dgm:spPr/>
      <dgm:t>
        <a:bodyPr/>
        <a:lstStyle/>
        <a:p>
          <a:endParaRPr lang="en-US"/>
        </a:p>
      </dgm:t>
    </dgm:pt>
    <dgm:pt modelId="{7A8D4DAA-9818-47A5-AB6C-724E50063E4B}">
      <dgm:prSet/>
      <dgm:spPr/>
      <dgm:t>
        <a:bodyPr/>
        <a:lstStyle/>
        <a:p>
          <a:r>
            <a:rPr lang="en-US"/>
            <a:t>May align with abuser because power is seen as a strength and also to protect themselves</a:t>
          </a:r>
        </a:p>
      </dgm:t>
    </dgm:pt>
    <dgm:pt modelId="{3D408F88-02D7-41CA-9E5C-05628DA70527}" type="parTrans" cxnId="{817A8418-0BCB-4B3D-82F5-C07DE3060BFD}">
      <dgm:prSet/>
      <dgm:spPr/>
      <dgm:t>
        <a:bodyPr/>
        <a:lstStyle/>
        <a:p>
          <a:endParaRPr lang="en-US"/>
        </a:p>
      </dgm:t>
    </dgm:pt>
    <dgm:pt modelId="{F18E4B73-704C-4CB1-A666-137661F7A81B}" type="sibTrans" cxnId="{817A8418-0BCB-4B3D-82F5-C07DE3060BFD}">
      <dgm:prSet phldrT="2" phldr="0"/>
      <dgm:spPr/>
      <dgm:t>
        <a:bodyPr/>
        <a:lstStyle/>
        <a:p>
          <a:r>
            <a:rPr lang="en-US"/>
            <a:t>2</a:t>
          </a:r>
        </a:p>
      </dgm:t>
    </dgm:pt>
    <dgm:pt modelId="{70A5E6D0-FEEA-4542-B671-E5BF55A61021}">
      <dgm:prSet/>
      <dgm:spPr/>
      <dgm:t>
        <a:bodyPr/>
        <a:lstStyle/>
        <a:p>
          <a:r>
            <a:rPr lang="en-US"/>
            <a:t>Higher risks of alcohol/drug abuse, post traumatic stress disorder, and juvenile delinquency</a:t>
          </a:r>
        </a:p>
      </dgm:t>
    </dgm:pt>
    <dgm:pt modelId="{51D00D2A-BB20-4217-BDD9-4B73AEE918E4}" type="parTrans" cxnId="{48413327-0686-4841-8192-F46BCF2D80B1}">
      <dgm:prSet/>
      <dgm:spPr/>
      <dgm:t>
        <a:bodyPr/>
        <a:lstStyle/>
        <a:p>
          <a:endParaRPr lang="en-US"/>
        </a:p>
      </dgm:t>
    </dgm:pt>
    <dgm:pt modelId="{51E5E760-4B9D-4900-B8F3-6764363CE4C1}" type="sibTrans" cxnId="{48413327-0686-4841-8192-F46BCF2D80B1}">
      <dgm:prSet phldrT="3" phldr="0"/>
      <dgm:spPr/>
      <dgm:t>
        <a:bodyPr/>
        <a:lstStyle/>
        <a:p>
          <a:r>
            <a:rPr lang="en-US"/>
            <a:t>3</a:t>
          </a:r>
        </a:p>
      </dgm:t>
    </dgm:pt>
    <dgm:pt modelId="{C36FB6F0-A950-492E-AD57-BB99D0CCF566}">
      <dgm:prSet/>
      <dgm:spPr/>
      <dgm:t>
        <a:bodyPr/>
        <a:lstStyle/>
        <a:p>
          <a:r>
            <a:rPr lang="en-US"/>
            <a:t>Witnessing domestic violence is the single best predictor of juvenile delinquency and adult criminality</a:t>
          </a:r>
        </a:p>
      </dgm:t>
    </dgm:pt>
    <dgm:pt modelId="{CD457624-DEEA-4285-8005-62E490581F85}" type="parTrans" cxnId="{290F1DDE-B347-40AD-B1A3-E357E033B44E}">
      <dgm:prSet/>
      <dgm:spPr/>
      <dgm:t>
        <a:bodyPr/>
        <a:lstStyle/>
        <a:p>
          <a:endParaRPr lang="en-US"/>
        </a:p>
      </dgm:t>
    </dgm:pt>
    <dgm:pt modelId="{B49F680A-49F8-4152-95A7-EF2FD1E475A5}" type="sibTrans" cxnId="{290F1DDE-B347-40AD-B1A3-E357E033B44E}">
      <dgm:prSet phldrT="4" phldr="0"/>
      <dgm:spPr/>
      <dgm:t>
        <a:bodyPr/>
        <a:lstStyle/>
        <a:p>
          <a:r>
            <a:rPr lang="en-US"/>
            <a:t>4</a:t>
          </a:r>
        </a:p>
      </dgm:t>
    </dgm:pt>
    <dgm:pt modelId="{0B5552AC-7BE0-462E-9078-5BA1EFE8CD45}" type="pres">
      <dgm:prSet presAssocID="{14C61E9D-F795-4D70-B47B-133DF0A84536}" presName="Name0" presStyleCnt="0">
        <dgm:presLayoutVars>
          <dgm:animLvl val="lvl"/>
          <dgm:resizeHandles val="exact"/>
        </dgm:presLayoutVars>
      </dgm:prSet>
      <dgm:spPr/>
      <dgm:t>
        <a:bodyPr/>
        <a:lstStyle/>
        <a:p>
          <a:endParaRPr lang="en-US"/>
        </a:p>
      </dgm:t>
    </dgm:pt>
    <dgm:pt modelId="{66F1F76E-9FFE-41C8-88A6-67763BD20ABD}" type="pres">
      <dgm:prSet presAssocID="{7168F44F-4502-436D-8D60-F17784F42EBD}" presName="compositeNode" presStyleCnt="0">
        <dgm:presLayoutVars>
          <dgm:bulletEnabled val="1"/>
        </dgm:presLayoutVars>
      </dgm:prSet>
      <dgm:spPr/>
    </dgm:pt>
    <dgm:pt modelId="{6649273B-1933-4CCC-BF92-C2CAFB79A30D}" type="pres">
      <dgm:prSet presAssocID="{7168F44F-4502-436D-8D60-F17784F42EBD}" presName="bgRect" presStyleLbl="bgAccFollowNode1" presStyleIdx="0" presStyleCnt="4"/>
      <dgm:spPr/>
      <dgm:t>
        <a:bodyPr/>
        <a:lstStyle/>
        <a:p>
          <a:endParaRPr lang="en-US"/>
        </a:p>
      </dgm:t>
    </dgm:pt>
    <dgm:pt modelId="{B208C0A1-9976-47A4-B3D6-B869A7F60C25}" type="pres">
      <dgm:prSet presAssocID="{AE7F6692-F52C-4839-BC8F-07C0F347EBF6}" presName="sibTransNodeCircle" presStyleLbl="alignNode1" presStyleIdx="0" presStyleCnt="8">
        <dgm:presLayoutVars>
          <dgm:chMax val="0"/>
          <dgm:bulletEnabled/>
        </dgm:presLayoutVars>
      </dgm:prSet>
      <dgm:spPr/>
      <dgm:t>
        <a:bodyPr/>
        <a:lstStyle/>
        <a:p>
          <a:endParaRPr lang="en-US"/>
        </a:p>
      </dgm:t>
    </dgm:pt>
    <dgm:pt modelId="{A2602C04-DFD9-4C40-8627-538D801552A3}" type="pres">
      <dgm:prSet presAssocID="{7168F44F-4502-436D-8D60-F17784F42EBD}" presName="bottomLine" presStyleLbl="alignNode1" presStyleIdx="1" presStyleCnt="8">
        <dgm:presLayoutVars/>
      </dgm:prSet>
      <dgm:spPr/>
    </dgm:pt>
    <dgm:pt modelId="{6C897BB6-8B92-463F-BF9F-35BDB028AD68}" type="pres">
      <dgm:prSet presAssocID="{7168F44F-4502-436D-8D60-F17784F42EBD}" presName="nodeText" presStyleLbl="bgAccFollowNode1" presStyleIdx="0" presStyleCnt="4">
        <dgm:presLayoutVars>
          <dgm:bulletEnabled val="1"/>
        </dgm:presLayoutVars>
      </dgm:prSet>
      <dgm:spPr/>
      <dgm:t>
        <a:bodyPr/>
        <a:lstStyle/>
        <a:p>
          <a:endParaRPr lang="en-US"/>
        </a:p>
      </dgm:t>
    </dgm:pt>
    <dgm:pt modelId="{467AB8F3-2D7B-4881-81C8-475077CD033F}" type="pres">
      <dgm:prSet presAssocID="{AE7F6692-F52C-4839-BC8F-07C0F347EBF6}" presName="sibTrans" presStyleCnt="0"/>
      <dgm:spPr/>
    </dgm:pt>
    <dgm:pt modelId="{6144E792-DD4A-4119-97E7-64618DAC7E84}" type="pres">
      <dgm:prSet presAssocID="{7A8D4DAA-9818-47A5-AB6C-724E50063E4B}" presName="compositeNode" presStyleCnt="0">
        <dgm:presLayoutVars>
          <dgm:bulletEnabled val="1"/>
        </dgm:presLayoutVars>
      </dgm:prSet>
      <dgm:spPr/>
    </dgm:pt>
    <dgm:pt modelId="{365594B3-62AB-4EB5-97AC-D20E46A9CAAD}" type="pres">
      <dgm:prSet presAssocID="{7A8D4DAA-9818-47A5-AB6C-724E50063E4B}" presName="bgRect" presStyleLbl="bgAccFollowNode1" presStyleIdx="1" presStyleCnt="4"/>
      <dgm:spPr/>
      <dgm:t>
        <a:bodyPr/>
        <a:lstStyle/>
        <a:p>
          <a:endParaRPr lang="en-US"/>
        </a:p>
      </dgm:t>
    </dgm:pt>
    <dgm:pt modelId="{94E34E03-7C56-46E0-B0B5-CF516408DDB4}" type="pres">
      <dgm:prSet presAssocID="{F18E4B73-704C-4CB1-A666-137661F7A81B}" presName="sibTransNodeCircle" presStyleLbl="alignNode1" presStyleIdx="2" presStyleCnt="8">
        <dgm:presLayoutVars>
          <dgm:chMax val="0"/>
          <dgm:bulletEnabled/>
        </dgm:presLayoutVars>
      </dgm:prSet>
      <dgm:spPr/>
      <dgm:t>
        <a:bodyPr/>
        <a:lstStyle/>
        <a:p>
          <a:endParaRPr lang="en-US"/>
        </a:p>
      </dgm:t>
    </dgm:pt>
    <dgm:pt modelId="{5D60675A-CF7C-4498-9F1F-78E13F38D0DF}" type="pres">
      <dgm:prSet presAssocID="{7A8D4DAA-9818-47A5-AB6C-724E50063E4B}" presName="bottomLine" presStyleLbl="alignNode1" presStyleIdx="3" presStyleCnt="8">
        <dgm:presLayoutVars/>
      </dgm:prSet>
      <dgm:spPr/>
    </dgm:pt>
    <dgm:pt modelId="{497FA89D-C135-40BD-9EB1-F6F01EEE0865}" type="pres">
      <dgm:prSet presAssocID="{7A8D4DAA-9818-47A5-AB6C-724E50063E4B}" presName="nodeText" presStyleLbl="bgAccFollowNode1" presStyleIdx="1" presStyleCnt="4">
        <dgm:presLayoutVars>
          <dgm:bulletEnabled val="1"/>
        </dgm:presLayoutVars>
      </dgm:prSet>
      <dgm:spPr/>
      <dgm:t>
        <a:bodyPr/>
        <a:lstStyle/>
        <a:p>
          <a:endParaRPr lang="en-US"/>
        </a:p>
      </dgm:t>
    </dgm:pt>
    <dgm:pt modelId="{1033BCD2-D0F4-461A-96DC-4210A6E12D30}" type="pres">
      <dgm:prSet presAssocID="{F18E4B73-704C-4CB1-A666-137661F7A81B}" presName="sibTrans" presStyleCnt="0"/>
      <dgm:spPr/>
    </dgm:pt>
    <dgm:pt modelId="{F3E598A7-9209-4244-AE66-BE2AC54A6F00}" type="pres">
      <dgm:prSet presAssocID="{70A5E6D0-FEEA-4542-B671-E5BF55A61021}" presName="compositeNode" presStyleCnt="0">
        <dgm:presLayoutVars>
          <dgm:bulletEnabled val="1"/>
        </dgm:presLayoutVars>
      </dgm:prSet>
      <dgm:spPr/>
    </dgm:pt>
    <dgm:pt modelId="{1303B82D-00E1-4AA7-95B1-9443FDC20A26}" type="pres">
      <dgm:prSet presAssocID="{70A5E6D0-FEEA-4542-B671-E5BF55A61021}" presName="bgRect" presStyleLbl="bgAccFollowNode1" presStyleIdx="2" presStyleCnt="4"/>
      <dgm:spPr/>
      <dgm:t>
        <a:bodyPr/>
        <a:lstStyle/>
        <a:p>
          <a:endParaRPr lang="en-US"/>
        </a:p>
      </dgm:t>
    </dgm:pt>
    <dgm:pt modelId="{D3586A0A-BFD3-42B1-ACE6-AF44BE6DDD3D}" type="pres">
      <dgm:prSet presAssocID="{51E5E760-4B9D-4900-B8F3-6764363CE4C1}" presName="sibTransNodeCircle" presStyleLbl="alignNode1" presStyleIdx="4" presStyleCnt="8">
        <dgm:presLayoutVars>
          <dgm:chMax val="0"/>
          <dgm:bulletEnabled/>
        </dgm:presLayoutVars>
      </dgm:prSet>
      <dgm:spPr/>
      <dgm:t>
        <a:bodyPr/>
        <a:lstStyle/>
        <a:p>
          <a:endParaRPr lang="en-US"/>
        </a:p>
      </dgm:t>
    </dgm:pt>
    <dgm:pt modelId="{282D2FDE-6EDF-4886-B28A-55E12C50C2BF}" type="pres">
      <dgm:prSet presAssocID="{70A5E6D0-FEEA-4542-B671-E5BF55A61021}" presName="bottomLine" presStyleLbl="alignNode1" presStyleIdx="5" presStyleCnt="8">
        <dgm:presLayoutVars/>
      </dgm:prSet>
      <dgm:spPr/>
    </dgm:pt>
    <dgm:pt modelId="{E54BBCB7-C5ED-47FD-B444-AFEEDFB49F6E}" type="pres">
      <dgm:prSet presAssocID="{70A5E6D0-FEEA-4542-B671-E5BF55A61021}" presName="nodeText" presStyleLbl="bgAccFollowNode1" presStyleIdx="2" presStyleCnt="4">
        <dgm:presLayoutVars>
          <dgm:bulletEnabled val="1"/>
        </dgm:presLayoutVars>
      </dgm:prSet>
      <dgm:spPr/>
      <dgm:t>
        <a:bodyPr/>
        <a:lstStyle/>
        <a:p>
          <a:endParaRPr lang="en-US"/>
        </a:p>
      </dgm:t>
    </dgm:pt>
    <dgm:pt modelId="{1D5A1D3E-7EBB-4672-B8CB-F3F44C20A51D}" type="pres">
      <dgm:prSet presAssocID="{51E5E760-4B9D-4900-B8F3-6764363CE4C1}" presName="sibTrans" presStyleCnt="0"/>
      <dgm:spPr/>
    </dgm:pt>
    <dgm:pt modelId="{27A7AA70-D095-4A99-A369-B949D98933FC}" type="pres">
      <dgm:prSet presAssocID="{C36FB6F0-A950-492E-AD57-BB99D0CCF566}" presName="compositeNode" presStyleCnt="0">
        <dgm:presLayoutVars>
          <dgm:bulletEnabled val="1"/>
        </dgm:presLayoutVars>
      </dgm:prSet>
      <dgm:spPr/>
    </dgm:pt>
    <dgm:pt modelId="{393E6865-0DA2-4AC2-AA09-7729D6126CDD}" type="pres">
      <dgm:prSet presAssocID="{C36FB6F0-A950-492E-AD57-BB99D0CCF566}" presName="bgRect" presStyleLbl="bgAccFollowNode1" presStyleIdx="3" presStyleCnt="4"/>
      <dgm:spPr/>
      <dgm:t>
        <a:bodyPr/>
        <a:lstStyle/>
        <a:p>
          <a:endParaRPr lang="en-US"/>
        </a:p>
      </dgm:t>
    </dgm:pt>
    <dgm:pt modelId="{D665570D-FD5D-43C3-B1D0-5EA81EF4B0B6}" type="pres">
      <dgm:prSet presAssocID="{B49F680A-49F8-4152-95A7-EF2FD1E475A5}" presName="sibTransNodeCircle" presStyleLbl="alignNode1" presStyleIdx="6" presStyleCnt="8">
        <dgm:presLayoutVars>
          <dgm:chMax val="0"/>
          <dgm:bulletEnabled/>
        </dgm:presLayoutVars>
      </dgm:prSet>
      <dgm:spPr/>
      <dgm:t>
        <a:bodyPr/>
        <a:lstStyle/>
        <a:p>
          <a:endParaRPr lang="en-US"/>
        </a:p>
      </dgm:t>
    </dgm:pt>
    <dgm:pt modelId="{640B39F8-8D8B-4545-A4C5-F10F6A637525}" type="pres">
      <dgm:prSet presAssocID="{C36FB6F0-A950-492E-AD57-BB99D0CCF566}" presName="bottomLine" presStyleLbl="alignNode1" presStyleIdx="7" presStyleCnt="8">
        <dgm:presLayoutVars/>
      </dgm:prSet>
      <dgm:spPr/>
    </dgm:pt>
    <dgm:pt modelId="{E343CD0E-C18B-4ABE-A5F7-7A946F1A7D57}" type="pres">
      <dgm:prSet presAssocID="{C36FB6F0-A950-492E-AD57-BB99D0CCF566}" presName="nodeText" presStyleLbl="bgAccFollowNode1" presStyleIdx="3" presStyleCnt="4">
        <dgm:presLayoutVars>
          <dgm:bulletEnabled val="1"/>
        </dgm:presLayoutVars>
      </dgm:prSet>
      <dgm:spPr/>
      <dgm:t>
        <a:bodyPr/>
        <a:lstStyle/>
        <a:p>
          <a:endParaRPr lang="en-US"/>
        </a:p>
      </dgm:t>
    </dgm:pt>
  </dgm:ptLst>
  <dgm:cxnLst>
    <dgm:cxn modelId="{48413327-0686-4841-8192-F46BCF2D80B1}" srcId="{14C61E9D-F795-4D70-B47B-133DF0A84536}" destId="{70A5E6D0-FEEA-4542-B671-E5BF55A61021}" srcOrd="2" destOrd="0" parTransId="{51D00D2A-BB20-4217-BDD9-4B73AEE918E4}" sibTransId="{51E5E760-4B9D-4900-B8F3-6764363CE4C1}"/>
    <dgm:cxn modelId="{3FEBD1DA-9F00-45EF-9DCC-F2357CE58E41}" type="presOf" srcId="{14C61E9D-F795-4D70-B47B-133DF0A84536}" destId="{0B5552AC-7BE0-462E-9078-5BA1EFE8CD45}" srcOrd="0" destOrd="0" presId="urn:microsoft.com/office/officeart/2016/7/layout/BasicLinearProcessNumbered"/>
    <dgm:cxn modelId="{4E275C46-CFBA-4A2F-B25B-D8FD2404783C}" srcId="{7168F44F-4502-436D-8D60-F17784F42EBD}" destId="{3B4F3224-A0A3-4D58-BEDF-6B0AE44AD6C6}" srcOrd="0" destOrd="0" parTransId="{8D60CAD3-2096-4027-A991-DC278A8FAEA8}" sibTransId="{2378216E-8D3B-4187-A120-10FF27A3C9BB}"/>
    <dgm:cxn modelId="{046EACDB-AC31-4D2C-893C-DBAB37AD2EBA}" type="presOf" srcId="{7A8D4DAA-9818-47A5-AB6C-724E50063E4B}" destId="{365594B3-62AB-4EB5-97AC-D20E46A9CAAD}" srcOrd="0" destOrd="0" presId="urn:microsoft.com/office/officeart/2016/7/layout/BasicLinearProcessNumbered"/>
    <dgm:cxn modelId="{12CDC570-2209-48EC-9225-AB40F83653FC}" type="presOf" srcId="{3B4F3224-A0A3-4D58-BEDF-6B0AE44AD6C6}" destId="{6C897BB6-8B92-463F-BF9F-35BDB028AD68}" srcOrd="0" destOrd="1" presId="urn:microsoft.com/office/officeart/2016/7/layout/BasicLinearProcessNumbered"/>
    <dgm:cxn modelId="{172DAF2C-BACD-4755-8E89-37B827C292A4}" type="presOf" srcId="{C36FB6F0-A950-492E-AD57-BB99D0CCF566}" destId="{E343CD0E-C18B-4ABE-A5F7-7A946F1A7D57}" srcOrd="1" destOrd="0" presId="urn:microsoft.com/office/officeart/2016/7/layout/BasicLinearProcessNumbered"/>
    <dgm:cxn modelId="{1E06625F-ED80-407E-B77E-2278A647F9A6}" type="presOf" srcId="{AE7F6692-F52C-4839-BC8F-07C0F347EBF6}" destId="{B208C0A1-9976-47A4-B3D6-B869A7F60C25}" srcOrd="0" destOrd="0" presId="urn:microsoft.com/office/officeart/2016/7/layout/BasicLinearProcessNumbered"/>
    <dgm:cxn modelId="{A678AF42-7B16-44CD-851C-FF060EC786AC}" srcId="{14C61E9D-F795-4D70-B47B-133DF0A84536}" destId="{7168F44F-4502-436D-8D60-F17784F42EBD}" srcOrd="0" destOrd="0" parTransId="{DACE744F-E574-4BAD-969C-DA3F55D51362}" sibTransId="{AE7F6692-F52C-4839-BC8F-07C0F347EBF6}"/>
    <dgm:cxn modelId="{618F0017-2C49-4668-AABD-8B55148A1DCE}" type="presOf" srcId="{70A5E6D0-FEEA-4542-B671-E5BF55A61021}" destId="{1303B82D-00E1-4AA7-95B1-9443FDC20A26}" srcOrd="0" destOrd="0" presId="urn:microsoft.com/office/officeart/2016/7/layout/BasicLinearProcessNumbered"/>
    <dgm:cxn modelId="{13CB363C-A75E-4D18-A54C-B4DCBE40EAC6}" type="presOf" srcId="{F18E4B73-704C-4CB1-A666-137661F7A81B}" destId="{94E34E03-7C56-46E0-B0B5-CF516408DDB4}" srcOrd="0" destOrd="0" presId="urn:microsoft.com/office/officeart/2016/7/layout/BasicLinearProcessNumbered"/>
    <dgm:cxn modelId="{2CF75CB6-343B-42C0-A837-16739830F4E3}" type="presOf" srcId="{7168F44F-4502-436D-8D60-F17784F42EBD}" destId="{6649273B-1933-4CCC-BF92-C2CAFB79A30D}" srcOrd="0" destOrd="0" presId="urn:microsoft.com/office/officeart/2016/7/layout/BasicLinearProcessNumbered"/>
    <dgm:cxn modelId="{EE0196AF-8A54-4EFB-95DF-82BCF0742001}" type="presOf" srcId="{7168F44F-4502-436D-8D60-F17784F42EBD}" destId="{6C897BB6-8B92-463F-BF9F-35BDB028AD68}" srcOrd="1" destOrd="0" presId="urn:microsoft.com/office/officeart/2016/7/layout/BasicLinearProcessNumbered"/>
    <dgm:cxn modelId="{290F1DDE-B347-40AD-B1A3-E357E033B44E}" srcId="{14C61E9D-F795-4D70-B47B-133DF0A84536}" destId="{C36FB6F0-A950-492E-AD57-BB99D0CCF566}" srcOrd="3" destOrd="0" parTransId="{CD457624-DEEA-4285-8005-62E490581F85}" sibTransId="{B49F680A-49F8-4152-95A7-EF2FD1E475A5}"/>
    <dgm:cxn modelId="{817A8418-0BCB-4B3D-82F5-C07DE3060BFD}" srcId="{14C61E9D-F795-4D70-B47B-133DF0A84536}" destId="{7A8D4DAA-9818-47A5-AB6C-724E50063E4B}" srcOrd="1" destOrd="0" parTransId="{3D408F88-02D7-41CA-9E5C-05628DA70527}" sibTransId="{F18E4B73-704C-4CB1-A666-137661F7A81B}"/>
    <dgm:cxn modelId="{6D2679CF-5167-4C27-9631-EC72E1FF73A9}" type="presOf" srcId="{B49F680A-49F8-4152-95A7-EF2FD1E475A5}" destId="{D665570D-FD5D-43C3-B1D0-5EA81EF4B0B6}" srcOrd="0" destOrd="0" presId="urn:microsoft.com/office/officeart/2016/7/layout/BasicLinearProcessNumbered"/>
    <dgm:cxn modelId="{9E58DA49-AC71-4AED-8C72-D7B95FC87514}" type="presOf" srcId="{51E5E760-4B9D-4900-B8F3-6764363CE4C1}" destId="{D3586A0A-BFD3-42B1-ACE6-AF44BE6DDD3D}" srcOrd="0" destOrd="0" presId="urn:microsoft.com/office/officeart/2016/7/layout/BasicLinearProcessNumbered"/>
    <dgm:cxn modelId="{D586C9F5-2F79-4BB0-850A-1B7BE53B11C8}" type="presOf" srcId="{70A5E6D0-FEEA-4542-B671-E5BF55A61021}" destId="{E54BBCB7-C5ED-47FD-B444-AFEEDFB49F6E}" srcOrd="1" destOrd="0" presId="urn:microsoft.com/office/officeart/2016/7/layout/BasicLinearProcessNumbered"/>
    <dgm:cxn modelId="{C875592E-4345-4005-94D3-7A93F6226EF9}" type="presOf" srcId="{C36FB6F0-A950-492E-AD57-BB99D0CCF566}" destId="{393E6865-0DA2-4AC2-AA09-7729D6126CDD}" srcOrd="0" destOrd="0" presId="urn:microsoft.com/office/officeart/2016/7/layout/BasicLinearProcessNumbered"/>
    <dgm:cxn modelId="{38E2D691-EC15-4F6A-B785-EADAB6859043}" type="presOf" srcId="{7A8D4DAA-9818-47A5-AB6C-724E50063E4B}" destId="{497FA89D-C135-40BD-9EB1-F6F01EEE0865}" srcOrd="1" destOrd="0" presId="urn:microsoft.com/office/officeart/2016/7/layout/BasicLinearProcessNumbered"/>
    <dgm:cxn modelId="{14E81A19-0D3F-42E5-BE71-1B05CFA34810}" type="presParOf" srcId="{0B5552AC-7BE0-462E-9078-5BA1EFE8CD45}" destId="{66F1F76E-9FFE-41C8-88A6-67763BD20ABD}" srcOrd="0" destOrd="0" presId="urn:microsoft.com/office/officeart/2016/7/layout/BasicLinearProcessNumbered"/>
    <dgm:cxn modelId="{F1E92096-31F7-464A-BDAC-86259520E3E2}" type="presParOf" srcId="{66F1F76E-9FFE-41C8-88A6-67763BD20ABD}" destId="{6649273B-1933-4CCC-BF92-C2CAFB79A30D}" srcOrd="0" destOrd="0" presId="urn:microsoft.com/office/officeart/2016/7/layout/BasicLinearProcessNumbered"/>
    <dgm:cxn modelId="{472A4F2C-3897-4927-8FDB-9150A0E4F1E2}" type="presParOf" srcId="{66F1F76E-9FFE-41C8-88A6-67763BD20ABD}" destId="{B208C0A1-9976-47A4-B3D6-B869A7F60C25}" srcOrd="1" destOrd="0" presId="urn:microsoft.com/office/officeart/2016/7/layout/BasicLinearProcessNumbered"/>
    <dgm:cxn modelId="{E8135DB8-29BC-4586-90EC-1A63D697BB70}" type="presParOf" srcId="{66F1F76E-9FFE-41C8-88A6-67763BD20ABD}" destId="{A2602C04-DFD9-4C40-8627-538D801552A3}" srcOrd="2" destOrd="0" presId="urn:microsoft.com/office/officeart/2016/7/layout/BasicLinearProcessNumbered"/>
    <dgm:cxn modelId="{89273466-7BFD-4E6D-A4EA-F4701EC0BE2D}" type="presParOf" srcId="{66F1F76E-9FFE-41C8-88A6-67763BD20ABD}" destId="{6C897BB6-8B92-463F-BF9F-35BDB028AD68}" srcOrd="3" destOrd="0" presId="urn:microsoft.com/office/officeart/2016/7/layout/BasicLinearProcessNumbered"/>
    <dgm:cxn modelId="{E2CEE34B-2A39-495C-9460-21CC452AA6A5}" type="presParOf" srcId="{0B5552AC-7BE0-462E-9078-5BA1EFE8CD45}" destId="{467AB8F3-2D7B-4881-81C8-475077CD033F}" srcOrd="1" destOrd="0" presId="urn:microsoft.com/office/officeart/2016/7/layout/BasicLinearProcessNumbered"/>
    <dgm:cxn modelId="{2BEFC612-372E-446D-930D-0ED48E7CA536}" type="presParOf" srcId="{0B5552AC-7BE0-462E-9078-5BA1EFE8CD45}" destId="{6144E792-DD4A-4119-97E7-64618DAC7E84}" srcOrd="2" destOrd="0" presId="urn:microsoft.com/office/officeart/2016/7/layout/BasicLinearProcessNumbered"/>
    <dgm:cxn modelId="{19FC3BBF-5E29-4187-9958-FBE921603147}" type="presParOf" srcId="{6144E792-DD4A-4119-97E7-64618DAC7E84}" destId="{365594B3-62AB-4EB5-97AC-D20E46A9CAAD}" srcOrd="0" destOrd="0" presId="urn:microsoft.com/office/officeart/2016/7/layout/BasicLinearProcessNumbered"/>
    <dgm:cxn modelId="{E1A302BE-FFFE-473D-B781-B3C5E71D5260}" type="presParOf" srcId="{6144E792-DD4A-4119-97E7-64618DAC7E84}" destId="{94E34E03-7C56-46E0-B0B5-CF516408DDB4}" srcOrd="1" destOrd="0" presId="urn:microsoft.com/office/officeart/2016/7/layout/BasicLinearProcessNumbered"/>
    <dgm:cxn modelId="{D9109C53-D15A-4517-96E0-CEA994040336}" type="presParOf" srcId="{6144E792-DD4A-4119-97E7-64618DAC7E84}" destId="{5D60675A-CF7C-4498-9F1F-78E13F38D0DF}" srcOrd="2" destOrd="0" presId="urn:microsoft.com/office/officeart/2016/7/layout/BasicLinearProcessNumbered"/>
    <dgm:cxn modelId="{B724B39C-7B99-4860-95B8-B0DB16ED663D}" type="presParOf" srcId="{6144E792-DD4A-4119-97E7-64618DAC7E84}" destId="{497FA89D-C135-40BD-9EB1-F6F01EEE0865}" srcOrd="3" destOrd="0" presId="urn:microsoft.com/office/officeart/2016/7/layout/BasicLinearProcessNumbered"/>
    <dgm:cxn modelId="{67E6E9F2-57E5-4754-8BC2-50F872A1B248}" type="presParOf" srcId="{0B5552AC-7BE0-462E-9078-5BA1EFE8CD45}" destId="{1033BCD2-D0F4-461A-96DC-4210A6E12D30}" srcOrd="3" destOrd="0" presId="urn:microsoft.com/office/officeart/2016/7/layout/BasicLinearProcessNumbered"/>
    <dgm:cxn modelId="{FD605CFC-FBF0-4AE0-854A-3BCE78AAE9D5}" type="presParOf" srcId="{0B5552AC-7BE0-462E-9078-5BA1EFE8CD45}" destId="{F3E598A7-9209-4244-AE66-BE2AC54A6F00}" srcOrd="4" destOrd="0" presId="urn:microsoft.com/office/officeart/2016/7/layout/BasicLinearProcessNumbered"/>
    <dgm:cxn modelId="{F41916DF-C989-4B6F-B073-64C7F963A070}" type="presParOf" srcId="{F3E598A7-9209-4244-AE66-BE2AC54A6F00}" destId="{1303B82D-00E1-4AA7-95B1-9443FDC20A26}" srcOrd="0" destOrd="0" presId="urn:microsoft.com/office/officeart/2016/7/layout/BasicLinearProcessNumbered"/>
    <dgm:cxn modelId="{B799DC7F-B212-4DB2-BE8D-5D6A1215E5E3}" type="presParOf" srcId="{F3E598A7-9209-4244-AE66-BE2AC54A6F00}" destId="{D3586A0A-BFD3-42B1-ACE6-AF44BE6DDD3D}" srcOrd="1" destOrd="0" presId="urn:microsoft.com/office/officeart/2016/7/layout/BasicLinearProcessNumbered"/>
    <dgm:cxn modelId="{70D67546-8EFE-46EF-A6CB-B15C5043F9B5}" type="presParOf" srcId="{F3E598A7-9209-4244-AE66-BE2AC54A6F00}" destId="{282D2FDE-6EDF-4886-B28A-55E12C50C2BF}" srcOrd="2" destOrd="0" presId="urn:microsoft.com/office/officeart/2016/7/layout/BasicLinearProcessNumbered"/>
    <dgm:cxn modelId="{01C0592F-46E3-499A-8544-9A3631C2E1D9}" type="presParOf" srcId="{F3E598A7-9209-4244-AE66-BE2AC54A6F00}" destId="{E54BBCB7-C5ED-47FD-B444-AFEEDFB49F6E}" srcOrd="3" destOrd="0" presId="urn:microsoft.com/office/officeart/2016/7/layout/BasicLinearProcessNumbered"/>
    <dgm:cxn modelId="{DD3B92A9-9583-4225-9AEA-239C56F0F93F}" type="presParOf" srcId="{0B5552AC-7BE0-462E-9078-5BA1EFE8CD45}" destId="{1D5A1D3E-7EBB-4672-B8CB-F3F44C20A51D}" srcOrd="5" destOrd="0" presId="urn:microsoft.com/office/officeart/2016/7/layout/BasicLinearProcessNumbered"/>
    <dgm:cxn modelId="{7560E37F-8E15-474B-A48A-4890595A9E1B}" type="presParOf" srcId="{0B5552AC-7BE0-462E-9078-5BA1EFE8CD45}" destId="{27A7AA70-D095-4A99-A369-B949D98933FC}" srcOrd="6" destOrd="0" presId="urn:microsoft.com/office/officeart/2016/7/layout/BasicLinearProcessNumbered"/>
    <dgm:cxn modelId="{194260EF-B9AB-4A8A-8C95-DECFC9FD7951}" type="presParOf" srcId="{27A7AA70-D095-4A99-A369-B949D98933FC}" destId="{393E6865-0DA2-4AC2-AA09-7729D6126CDD}" srcOrd="0" destOrd="0" presId="urn:microsoft.com/office/officeart/2016/7/layout/BasicLinearProcessNumbered"/>
    <dgm:cxn modelId="{FD2D2BB2-B72C-40BF-B591-837AEE6E8E80}" type="presParOf" srcId="{27A7AA70-D095-4A99-A369-B949D98933FC}" destId="{D665570D-FD5D-43C3-B1D0-5EA81EF4B0B6}" srcOrd="1" destOrd="0" presId="urn:microsoft.com/office/officeart/2016/7/layout/BasicLinearProcessNumbered"/>
    <dgm:cxn modelId="{D9D9DF4D-C0DA-476A-9C70-7EFE4C22B058}" type="presParOf" srcId="{27A7AA70-D095-4A99-A369-B949D98933FC}" destId="{640B39F8-8D8B-4545-A4C5-F10F6A637525}" srcOrd="2" destOrd="0" presId="urn:microsoft.com/office/officeart/2016/7/layout/BasicLinearProcessNumbered"/>
    <dgm:cxn modelId="{CDCD92A3-8B5F-4233-86E3-0D91ADD27986}" type="presParOf" srcId="{27A7AA70-D095-4A99-A369-B949D98933FC}" destId="{E343CD0E-C18B-4ABE-A5F7-7A946F1A7D57}"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5F19275-9ACF-48A6-8C0A-28ED15B782BF}" type="doc">
      <dgm:prSet loTypeId="urn:microsoft.com/office/officeart/2016/7/layout/LinearArrowProcessNumbered" loCatId="process" qsTypeId="urn:microsoft.com/office/officeart/2005/8/quickstyle/simple4" qsCatId="simple" csTypeId="urn:microsoft.com/office/officeart/2005/8/colors/ColorSchemeForSuggestions" csCatId="other" phldr="1"/>
      <dgm:spPr/>
      <dgm:t>
        <a:bodyPr/>
        <a:lstStyle/>
        <a:p>
          <a:endParaRPr lang="en-US"/>
        </a:p>
      </dgm:t>
    </dgm:pt>
    <dgm:pt modelId="{31827090-1E29-4671-AFEF-3EBB5BA8C018}">
      <dgm:prSet/>
      <dgm:spPr/>
      <dgm:t>
        <a:bodyPr/>
        <a:lstStyle/>
        <a:p>
          <a:r>
            <a:rPr lang="en-US"/>
            <a:t>Abuse may be the norm to people</a:t>
          </a:r>
        </a:p>
      </dgm:t>
    </dgm:pt>
    <dgm:pt modelId="{4106F258-21DE-43C2-8FBD-A4447255C8B0}" type="parTrans" cxnId="{10544645-34DE-49E0-B8B1-672ED5FF5B8B}">
      <dgm:prSet/>
      <dgm:spPr/>
      <dgm:t>
        <a:bodyPr/>
        <a:lstStyle/>
        <a:p>
          <a:endParaRPr lang="en-US"/>
        </a:p>
      </dgm:t>
    </dgm:pt>
    <dgm:pt modelId="{1E916ABA-3B89-4AAC-824F-78ADA6C95158}" type="sibTrans" cxnId="{10544645-34DE-49E0-B8B1-672ED5FF5B8B}">
      <dgm:prSet phldrT="1" phldr="0"/>
      <dgm:spPr/>
      <dgm:t>
        <a:bodyPr/>
        <a:lstStyle/>
        <a:p>
          <a:r>
            <a:rPr lang="en-US"/>
            <a:t>1</a:t>
          </a:r>
        </a:p>
      </dgm:t>
    </dgm:pt>
    <dgm:pt modelId="{83C7356A-4F88-4CDC-8356-3D48FC021AD2}">
      <dgm:prSet/>
      <dgm:spPr/>
      <dgm:t>
        <a:bodyPr/>
        <a:lstStyle/>
        <a:p>
          <a:r>
            <a:rPr lang="en-US"/>
            <a:t>Inexperience with dating</a:t>
          </a:r>
        </a:p>
      </dgm:t>
    </dgm:pt>
    <dgm:pt modelId="{5329E617-E963-4166-9365-D1E3ACAACF55}" type="parTrans" cxnId="{445F781C-6D9A-41C7-95AC-5861F5D6BA2A}">
      <dgm:prSet/>
      <dgm:spPr/>
      <dgm:t>
        <a:bodyPr/>
        <a:lstStyle/>
        <a:p>
          <a:endParaRPr lang="en-US"/>
        </a:p>
      </dgm:t>
    </dgm:pt>
    <dgm:pt modelId="{64074EC5-B70B-4730-96FA-B2644A0A3C9A}" type="sibTrans" cxnId="{445F781C-6D9A-41C7-95AC-5861F5D6BA2A}">
      <dgm:prSet phldrT="2" phldr="0"/>
      <dgm:spPr/>
      <dgm:t>
        <a:bodyPr/>
        <a:lstStyle/>
        <a:p>
          <a:r>
            <a:rPr lang="en-US"/>
            <a:t>2</a:t>
          </a:r>
        </a:p>
      </dgm:t>
    </dgm:pt>
    <dgm:pt modelId="{B1003C46-7F89-4783-903C-3378BE5A6348}">
      <dgm:prSet/>
      <dgm:spPr/>
      <dgm:t>
        <a:bodyPr/>
        <a:lstStyle/>
        <a:p>
          <a:r>
            <a:rPr lang="en-US"/>
            <a:t>Fear of legal system and immigration</a:t>
          </a:r>
        </a:p>
      </dgm:t>
    </dgm:pt>
    <dgm:pt modelId="{5DF9AE7C-FB10-4F98-B3AD-1FF08BBA7048}" type="parTrans" cxnId="{FB084487-1950-439B-8AC5-8C6FC5DF743E}">
      <dgm:prSet/>
      <dgm:spPr/>
      <dgm:t>
        <a:bodyPr/>
        <a:lstStyle/>
        <a:p>
          <a:endParaRPr lang="en-US"/>
        </a:p>
      </dgm:t>
    </dgm:pt>
    <dgm:pt modelId="{453A159A-A392-4649-B53A-F16392ABCE6C}" type="sibTrans" cxnId="{FB084487-1950-439B-8AC5-8C6FC5DF743E}">
      <dgm:prSet phldrT="3" phldr="0"/>
      <dgm:spPr/>
      <dgm:t>
        <a:bodyPr/>
        <a:lstStyle/>
        <a:p>
          <a:r>
            <a:rPr lang="en-US"/>
            <a:t>3</a:t>
          </a:r>
        </a:p>
      </dgm:t>
    </dgm:pt>
    <dgm:pt modelId="{775BEB21-67A2-4FA1-B765-9FF2CE297459}">
      <dgm:prSet/>
      <dgm:spPr/>
      <dgm:t>
        <a:bodyPr/>
        <a:lstStyle/>
        <a:p>
          <a:r>
            <a:rPr lang="en-US"/>
            <a:t>They do love the other person</a:t>
          </a:r>
        </a:p>
      </dgm:t>
    </dgm:pt>
    <dgm:pt modelId="{721996ED-3F1F-4DBF-9377-FD2FD8EA1943}" type="parTrans" cxnId="{0C438E39-8248-4B38-911B-D2DFC1581949}">
      <dgm:prSet/>
      <dgm:spPr/>
      <dgm:t>
        <a:bodyPr/>
        <a:lstStyle/>
        <a:p>
          <a:endParaRPr lang="en-US"/>
        </a:p>
      </dgm:t>
    </dgm:pt>
    <dgm:pt modelId="{8826495F-9C58-44CF-BEB0-13D14E434F08}" type="sibTrans" cxnId="{0C438E39-8248-4B38-911B-D2DFC1581949}">
      <dgm:prSet phldrT="4" phldr="0"/>
      <dgm:spPr/>
      <dgm:t>
        <a:bodyPr/>
        <a:lstStyle/>
        <a:p>
          <a:r>
            <a:rPr lang="en-US"/>
            <a:t>4</a:t>
          </a:r>
        </a:p>
      </dgm:t>
    </dgm:pt>
    <dgm:pt modelId="{AA5B8561-0CB1-4104-9CE2-7E3B66038E31}">
      <dgm:prSet/>
      <dgm:spPr/>
      <dgm:t>
        <a:bodyPr/>
        <a:lstStyle/>
        <a:p>
          <a:r>
            <a:rPr lang="en-US"/>
            <a:t>Fear of leaving</a:t>
          </a:r>
        </a:p>
      </dgm:t>
    </dgm:pt>
    <dgm:pt modelId="{E2CA1B5E-E4C8-4A59-BAB3-2448F9BBBD34}" type="parTrans" cxnId="{F97247F9-C883-4225-BCCC-6B4A7646800A}">
      <dgm:prSet/>
      <dgm:spPr/>
      <dgm:t>
        <a:bodyPr/>
        <a:lstStyle/>
        <a:p>
          <a:endParaRPr lang="en-US"/>
        </a:p>
      </dgm:t>
    </dgm:pt>
    <dgm:pt modelId="{917157EF-7750-4982-BAF5-1FFB241EF483}" type="sibTrans" cxnId="{F97247F9-C883-4225-BCCC-6B4A7646800A}">
      <dgm:prSet phldrT="5" phldr="0"/>
      <dgm:spPr/>
      <dgm:t>
        <a:bodyPr/>
        <a:lstStyle/>
        <a:p>
          <a:r>
            <a:rPr lang="en-US"/>
            <a:t>5</a:t>
          </a:r>
        </a:p>
      </dgm:t>
    </dgm:pt>
    <dgm:pt modelId="{7F14DC77-5A01-4772-AADD-0CFCA7681243}">
      <dgm:prSet/>
      <dgm:spPr/>
      <dgm:t>
        <a:bodyPr/>
        <a:lstStyle/>
        <a:p>
          <a:r>
            <a:rPr lang="en-US"/>
            <a:t>Physical safety</a:t>
          </a:r>
        </a:p>
      </dgm:t>
    </dgm:pt>
    <dgm:pt modelId="{92C19C18-900F-4AA2-85D6-C2411FF73B0C}" type="parTrans" cxnId="{1FD17A06-4B36-4D0F-BCA1-B026FCD5DBC4}">
      <dgm:prSet/>
      <dgm:spPr/>
      <dgm:t>
        <a:bodyPr/>
        <a:lstStyle/>
        <a:p>
          <a:endParaRPr lang="en-US"/>
        </a:p>
      </dgm:t>
    </dgm:pt>
    <dgm:pt modelId="{7DF27537-0735-4F7A-A5E1-B5C1260B9349}" type="sibTrans" cxnId="{1FD17A06-4B36-4D0F-BCA1-B026FCD5DBC4}">
      <dgm:prSet/>
      <dgm:spPr/>
      <dgm:t>
        <a:bodyPr/>
        <a:lstStyle/>
        <a:p>
          <a:endParaRPr lang="en-US"/>
        </a:p>
      </dgm:t>
    </dgm:pt>
    <dgm:pt modelId="{592C0B7A-291E-4E50-A8B6-1CB25AFA36C7}">
      <dgm:prSet/>
      <dgm:spPr/>
      <dgm:t>
        <a:bodyPr/>
        <a:lstStyle/>
        <a:p>
          <a:r>
            <a:rPr lang="en-US"/>
            <a:t>Rumors</a:t>
          </a:r>
        </a:p>
      </dgm:t>
    </dgm:pt>
    <dgm:pt modelId="{A7E0C3FA-B45E-413B-81B8-499DC9669621}" type="parTrans" cxnId="{81C44533-3C02-4905-8BE4-438F224E5DE9}">
      <dgm:prSet/>
      <dgm:spPr/>
      <dgm:t>
        <a:bodyPr/>
        <a:lstStyle/>
        <a:p>
          <a:endParaRPr lang="en-US"/>
        </a:p>
      </dgm:t>
    </dgm:pt>
    <dgm:pt modelId="{8FBA6156-F893-4456-B267-D8A3372E634F}" type="sibTrans" cxnId="{81C44533-3C02-4905-8BE4-438F224E5DE9}">
      <dgm:prSet/>
      <dgm:spPr/>
      <dgm:t>
        <a:bodyPr/>
        <a:lstStyle/>
        <a:p>
          <a:endParaRPr lang="en-US"/>
        </a:p>
      </dgm:t>
    </dgm:pt>
    <dgm:pt modelId="{5F60E99A-DB81-409C-830E-F043D14B38DA}">
      <dgm:prSet/>
      <dgm:spPr/>
      <dgm:t>
        <a:bodyPr/>
        <a:lstStyle/>
        <a:p>
          <a:r>
            <a:rPr lang="en-US"/>
            <a:t>Release of personal information</a:t>
          </a:r>
        </a:p>
      </dgm:t>
    </dgm:pt>
    <dgm:pt modelId="{08D099F0-CD26-47E0-9382-887687D8B044}" type="parTrans" cxnId="{3429D887-BEF2-48D0-8F3B-A288F83FCF63}">
      <dgm:prSet/>
      <dgm:spPr/>
      <dgm:t>
        <a:bodyPr/>
        <a:lstStyle/>
        <a:p>
          <a:endParaRPr lang="en-US"/>
        </a:p>
      </dgm:t>
    </dgm:pt>
    <dgm:pt modelId="{C0D9226F-1605-4191-9B1C-4D7BAFDAF65A}" type="sibTrans" cxnId="{3429D887-BEF2-48D0-8F3B-A288F83FCF63}">
      <dgm:prSet/>
      <dgm:spPr/>
      <dgm:t>
        <a:bodyPr/>
        <a:lstStyle/>
        <a:p>
          <a:endParaRPr lang="en-US"/>
        </a:p>
      </dgm:t>
    </dgm:pt>
    <dgm:pt modelId="{0E94E8E6-52F8-4984-9D1E-6A2E1EC6AE0F}">
      <dgm:prSet/>
      <dgm:spPr/>
      <dgm:t>
        <a:bodyPr/>
        <a:lstStyle/>
        <a:p>
          <a:r>
            <a:rPr lang="en-US"/>
            <a:t>Several other reasons</a:t>
          </a:r>
        </a:p>
      </dgm:t>
    </dgm:pt>
    <dgm:pt modelId="{1FA2D960-2182-4A75-8084-99843E7BADAC}" type="parTrans" cxnId="{FCED9914-0015-4D85-B6D9-4D24F763429D}">
      <dgm:prSet/>
      <dgm:spPr/>
      <dgm:t>
        <a:bodyPr/>
        <a:lstStyle/>
        <a:p>
          <a:endParaRPr lang="en-US"/>
        </a:p>
      </dgm:t>
    </dgm:pt>
    <dgm:pt modelId="{CDF5B19D-CBCC-486A-8F49-9A409DD705B1}" type="sibTrans" cxnId="{FCED9914-0015-4D85-B6D9-4D24F763429D}">
      <dgm:prSet phldrT="6" phldr="0"/>
      <dgm:spPr/>
      <dgm:t>
        <a:bodyPr/>
        <a:lstStyle/>
        <a:p>
          <a:r>
            <a:rPr lang="en-US" dirty="0"/>
            <a:t>6</a:t>
          </a:r>
        </a:p>
      </dgm:t>
    </dgm:pt>
    <dgm:pt modelId="{A3D6A76A-57C5-4C12-A629-C9E0F6C2FD7F}" type="pres">
      <dgm:prSet presAssocID="{A5F19275-9ACF-48A6-8C0A-28ED15B782BF}" presName="linearFlow" presStyleCnt="0">
        <dgm:presLayoutVars>
          <dgm:dir/>
          <dgm:animLvl val="lvl"/>
          <dgm:resizeHandles val="exact"/>
        </dgm:presLayoutVars>
      </dgm:prSet>
      <dgm:spPr/>
      <dgm:t>
        <a:bodyPr/>
        <a:lstStyle/>
        <a:p>
          <a:endParaRPr lang="en-US"/>
        </a:p>
      </dgm:t>
    </dgm:pt>
    <dgm:pt modelId="{8D93A0DD-05A2-4A77-808D-92EFCEBE0737}" type="pres">
      <dgm:prSet presAssocID="{31827090-1E29-4671-AFEF-3EBB5BA8C018}" presName="compositeNode" presStyleCnt="0"/>
      <dgm:spPr/>
    </dgm:pt>
    <dgm:pt modelId="{AD6FCB45-45B8-4F12-8777-599AA44145D1}" type="pres">
      <dgm:prSet presAssocID="{31827090-1E29-4671-AFEF-3EBB5BA8C018}" presName="parTx" presStyleLbl="node1" presStyleIdx="0" presStyleCnt="0">
        <dgm:presLayoutVars>
          <dgm:chMax val="0"/>
          <dgm:chPref val="0"/>
          <dgm:bulletEnabled val="1"/>
        </dgm:presLayoutVars>
      </dgm:prSet>
      <dgm:spPr/>
    </dgm:pt>
    <dgm:pt modelId="{6A34E066-5DF1-4C27-B7A8-113B4AFB89FC}" type="pres">
      <dgm:prSet presAssocID="{31827090-1E29-4671-AFEF-3EBB5BA8C018}" presName="parSh" presStyleCnt="0"/>
      <dgm:spPr/>
    </dgm:pt>
    <dgm:pt modelId="{A3095FBF-5FE7-4BA7-888C-618B43E0A4D3}" type="pres">
      <dgm:prSet presAssocID="{31827090-1E29-4671-AFEF-3EBB5BA8C018}" presName="lineNode" presStyleLbl="alignAccFollowNode1" presStyleIdx="0" presStyleCnt="18"/>
      <dgm:spPr/>
    </dgm:pt>
    <dgm:pt modelId="{239348F5-3895-47FF-ABA3-8AA782AC7BB3}" type="pres">
      <dgm:prSet presAssocID="{31827090-1E29-4671-AFEF-3EBB5BA8C018}" presName="lineArrowNode" presStyleLbl="alignAccFollowNode1" presStyleIdx="1" presStyleCnt="18"/>
      <dgm:spPr/>
    </dgm:pt>
    <dgm:pt modelId="{54706E76-580D-4E97-BB69-ABD247993119}" type="pres">
      <dgm:prSet presAssocID="{1E916ABA-3B89-4AAC-824F-78ADA6C95158}" presName="sibTransNodeCircle" presStyleLbl="alignNode1" presStyleIdx="0" presStyleCnt="6">
        <dgm:presLayoutVars>
          <dgm:chMax val="0"/>
          <dgm:bulletEnabled/>
        </dgm:presLayoutVars>
      </dgm:prSet>
      <dgm:spPr/>
      <dgm:t>
        <a:bodyPr/>
        <a:lstStyle/>
        <a:p>
          <a:endParaRPr lang="en-US"/>
        </a:p>
      </dgm:t>
    </dgm:pt>
    <dgm:pt modelId="{983EA8D9-0040-445D-9234-A354DE3A5FE1}" type="pres">
      <dgm:prSet presAssocID="{1E916ABA-3B89-4AAC-824F-78ADA6C95158}" presName="spacerBetweenCircleAndCallout" presStyleCnt="0">
        <dgm:presLayoutVars/>
      </dgm:prSet>
      <dgm:spPr/>
    </dgm:pt>
    <dgm:pt modelId="{57E7314B-DFE7-4FBB-8BA7-68DE759A960D}" type="pres">
      <dgm:prSet presAssocID="{31827090-1E29-4671-AFEF-3EBB5BA8C018}" presName="nodeText" presStyleLbl="alignAccFollowNode1" presStyleIdx="2" presStyleCnt="18">
        <dgm:presLayoutVars>
          <dgm:bulletEnabled val="1"/>
        </dgm:presLayoutVars>
      </dgm:prSet>
      <dgm:spPr/>
      <dgm:t>
        <a:bodyPr/>
        <a:lstStyle/>
        <a:p>
          <a:endParaRPr lang="en-US"/>
        </a:p>
      </dgm:t>
    </dgm:pt>
    <dgm:pt modelId="{9956B673-040C-4937-8048-AD608A2C478E}" type="pres">
      <dgm:prSet presAssocID="{1E916ABA-3B89-4AAC-824F-78ADA6C95158}" presName="sibTransComposite" presStyleCnt="0"/>
      <dgm:spPr/>
    </dgm:pt>
    <dgm:pt modelId="{4ACD55D7-20FC-40E5-816B-68F282B4DCFA}" type="pres">
      <dgm:prSet presAssocID="{83C7356A-4F88-4CDC-8356-3D48FC021AD2}" presName="compositeNode" presStyleCnt="0"/>
      <dgm:spPr/>
    </dgm:pt>
    <dgm:pt modelId="{DE4E2991-4E84-4C87-B708-3E36E1C187B2}" type="pres">
      <dgm:prSet presAssocID="{83C7356A-4F88-4CDC-8356-3D48FC021AD2}" presName="parTx" presStyleLbl="node1" presStyleIdx="0" presStyleCnt="0">
        <dgm:presLayoutVars>
          <dgm:chMax val="0"/>
          <dgm:chPref val="0"/>
          <dgm:bulletEnabled val="1"/>
        </dgm:presLayoutVars>
      </dgm:prSet>
      <dgm:spPr/>
    </dgm:pt>
    <dgm:pt modelId="{71A1D1E7-D14E-4718-A30A-F48A4E42C08B}" type="pres">
      <dgm:prSet presAssocID="{83C7356A-4F88-4CDC-8356-3D48FC021AD2}" presName="parSh" presStyleCnt="0"/>
      <dgm:spPr/>
    </dgm:pt>
    <dgm:pt modelId="{DDE71001-9EBE-4F62-8496-726FB621B6B7}" type="pres">
      <dgm:prSet presAssocID="{83C7356A-4F88-4CDC-8356-3D48FC021AD2}" presName="lineNode" presStyleLbl="alignAccFollowNode1" presStyleIdx="3" presStyleCnt="18"/>
      <dgm:spPr/>
    </dgm:pt>
    <dgm:pt modelId="{1F8CC22E-31C3-41C7-B71E-154D6F6D4B66}" type="pres">
      <dgm:prSet presAssocID="{83C7356A-4F88-4CDC-8356-3D48FC021AD2}" presName="lineArrowNode" presStyleLbl="alignAccFollowNode1" presStyleIdx="4" presStyleCnt="18"/>
      <dgm:spPr/>
    </dgm:pt>
    <dgm:pt modelId="{AC8ACA06-6CCD-4976-A4D3-80504AAFC037}" type="pres">
      <dgm:prSet presAssocID="{64074EC5-B70B-4730-96FA-B2644A0A3C9A}" presName="sibTransNodeCircle" presStyleLbl="alignNode1" presStyleIdx="1" presStyleCnt="6">
        <dgm:presLayoutVars>
          <dgm:chMax val="0"/>
          <dgm:bulletEnabled/>
        </dgm:presLayoutVars>
      </dgm:prSet>
      <dgm:spPr/>
      <dgm:t>
        <a:bodyPr/>
        <a:lstStyle/>
        <a:p>
          <a:endParaRPr lang="en-US"/>
        </a:p>
      </dgm:t>
    </dgm:pt>
    <dgm:pt modelId="{A927F831-0F0D-4AC2-A863-DBE0D2BC5FC0}" type="pres">
      <dgm:prSet presAssocID="{64074EC5-B70B-4730-96FA-B2644A0A3C9A}" presName="spacerBetweenCircleAndCallout" presStyleCnt="0">
        <dgm:presLayoutVars/>
      </dgm:prSet>
      <dgm:spPr/>
    </dgm:pt>
    <dgm:pt modelId="{0FAA809B-5863-46D1-B44C-4CAE013BD060}" type="pres">
      <dgm:prSet presAssocID="{83C7356A-4F88-4CDC-8356-3D48FC021AD2}" presName="nodeText" presStyleLbl="alignAccFollowNode1" presStyleIdx="5" presStyleCnt="18">
        <dgm:presLayoutVars>
          <dgm:bulletEnabled val="1"/>
        </dgm:presLayoutVars>
      </dgm:prSet>
      <dgm:spPr/>
      <dgm:t>
        <a:bodyPr/>
        <a:lstStyle/>
        <a:p>
          <a:endParaRPr lang="en-US"/>
        </a:p>
      </dgm:t>
    </dgm:pt>
    <dgm:pt modelId="{B8A32CFB-3914-46F6-80F5-F13F6D34C439}" type="pres">
      <dgm:prSet presAssocID="{64074EC5-B70B-4730-96FA-B2644A0A3C9A}" presName="sibTransComposite" presStyleCnt="0"/>
      <dgm:spPr/>
    </dgm:pt>
    <dgm:pt modelId="{E0EEB621-D99F-4B09-ABD5-E9AAD21B6BE9}" type="pres">
      <dgm:prSet presAssocID="{B1003C46-7F89-4783-903C-3378BE5A6348}" presName="compositeNode" presStyleCnt="0"/>
      <dgm:spPr/>
    </dgm:pt>
    <dgm:pt modelId="{6697A0C0-EFD7-4D40-A749-C90E647B0178}" type="pres">
      <dgm:prSet presAssocID="{B1003C46-7F89-4783-903C-3378BE5A6348}" presName="parTx" presStyleLbl="node1" presStyleIdx="0" presStyleCnt="0">
        <dgm:presLayoutVars>
          <dgm:chMax val="0"/>
          <dgm:chPref val="0"/>
          <dgm:bulletEnabled val="1"/>
        </dgm:presLayoutVars>
      </dgm:prSet>
      <dgm:spPr/>
    </dgm:pt>
    <dgm:pt modelId="{8728E81E-22BE-43E0-ABD8-814923F85957}" type="pres">
      <dgm:prSet presAssocID="{B1003C46-7F89-4783-903C-3378BE5A6348}" presName="parSh" presStyleCnt="0"/>
      <dgm:spPr/>
    </dgm:pt>
    <dgm:pt modelId="{30F38FF4-E54A-40E6-BFC3-62CEE0605896}" type="pres">
      <dgm:prSet presAssocID="{B1003C46-7F89-4783-903C-3378BE5A6348}" presName="lineNode" presStyleLbl="alignAccFollowNode1" presStyleIdx="6" presStyleCnt="18"/>
      <dgm:spPr/>
    </dgm:pt>
    <dgm:pt modelId="{E02AC56A-0044-4AC5-B709-E1B56478E18D}" type="pres">
      <dgm:prSet presAssocID="{B1003C46-7F89-4783-903C-3378BE5A6348}" presName="lineArrowNode" presStyleLbl="alignAccFollowNode1" presStyleIdx="7" presStyleCnt="18"/>
      <dgm:spPr/>
    </dgm:pt>
    <dgm:pt modelId="{3E009F31-49B0-4190-B82B-4D557F800552}" type="pres">
      <dgm:prSet presAssocID="{453A159A-A392-4649-B53A-F16392ABCE6C}" presName="sibTransNodeCircle" presStyleLbl="alignNode1" presStyleIdx="2" presStyleCnt="6">
        <dgm:presLayoutVars>
          <dgm:chMax val="0"/>
          <dgm:bulletEnabled/>
        </dgm:presLayoutVars>
      </dgm:prSet>
      <dgm:spPr/>
      <dgm:t>
        <a:bodyPr/>
        <a:lstStyle/>
        <a:p>
          <a:endParaRPr lang="en-US"/>
        </a:p>
      </dgm:t>
    </dgm:pt>
    <dgm:pt modelId="{C5BE1C65-59B8-4627-8CDE-B1E99D2BA2C6}" type="pres">
      <dgm:prSet presAssocID="{453A159A-A392-4649-B53A-F16392ABCE6C}" presName="spacerBetweenCircleAndCallout" presStyleCnt="0">
        <dgm:presLayoutVars/>
      </dgm:prSet>
      <dgm:spPr/>
    </dgm:pt>
    <dgm:pt modelId="{D3024914-F9D4-409D-AC86-AE48BA6F9835}" type="pres">
      <dgm:prSet presAssocID="{B1003C46-7F89-4783-903C-3378BE5A6348}" presName="nodeText" presStyleLbl="alignAccFollowNode1" presStyleIdx="8" presStyleCnt="18">
        <dgm:presLayoutVars>
          <dgm:bulletEnabled val="1"/>
        </dgm:presLayoutVars>
      </dgm:prSet>
      <dgm:spPr/>
      <dgm:t>
        <a:bodyPr/>
        <a:lstStyle/>
        <a:p>
          <a:endParaRPr lang="en-US"/>
        </a:p>
      </dgm:t>
    </dgm:pt>
    <dgm:pt modelId="{0EE5A3B5-E866-469C-A312-F49D4C6ACB54}" type="pres">
      <dgm:prSet presAssocID="{453A159A-A392-4649-B53A-F16392ABCE6C}" presName="sibTransComposite" presStyleCnt="0"/>
      <dgm:spPr/>
    </dgm:pt>
    <dgm:pt modelId="{7A2AB727-9981-4974-8A6D-DCDBB7AA558F}" type="pres">
      <dgm:prSet presAssocID="{775BEB21-67A2-4FA1-B765-9FF2CE297459}" presName="compositeNode" presStyleCnt="0"/>
      <dgm:spPr/>
    </dgm:pt>
    <dgm:pt modelId="{AA6E893B-957B-46F2-A9B5-AD7C1063AE5D}" type="pres">
      <dgm:prSet presAssocID="{775BEB21-67A2-4FA1-B765-9FF2CE297459}" presName="parTx" presStyleLbl="node1" presStyleIdx="0" presStyleCnt="0">
        <dgm:presLayoutVars>
          <dgm:chMax val="0"/>
          <dgm:chPref val="0"/>
          <dgm:bulletEnabled val="1"/>
        </dgm:presLayoutVars>
      </dgm:prSet>
      <dgm:spPr/>
    </dgm:pt>
    <dgm:pt modelId="{5838F6E9-4E10-48A9-ADD2-34744CBDE2D0}" type="pres">
      <dgm:prSet presAssocID="{775BEB21-67A2-4FA1-B765-9FF2CE297459}" presName="parSh" presStyleCnt="0"/>
      <dgm:spPr/>
    </dgm:pt>
    <dgm:pt modelId="{9BD92F75-DBEA-4671-9870-17A5CA6F85CA}" type="pres">
      <dgm:prSet presAssocID="{775BEB21-67A2-4FA1-B765-9FF2CE297459}" presName="lineNode" presStyleLbl="alignAccFollowNode1" presStyleIdx="9" presStyleCnt="18"/>
      <dgm:spPr/>
    </dgm:pt>
    <dgm:pt modelId="{8BE62375-4FF5-4E1B-BF9B-BEAFD37B6C7D}" type="pres">
      <dgm:prSet presAssocID="{775BEB21-67A2-4FA1-B765-9FF2CE297459}" presName="lineArrowNode" presStyleLbl="alignAccFollowNode1" presStyleIdx="10" presStyleCnt="18"/>
      <dgm:spPr/>
    </dgm:pt>
    <dgm:pt modelId="{9F66C60C-6ABE-4B75-93FE-4AFAEFD9B4BD}" type="pres">
      <dgm:prSet presAssocID="{8826495F-9C58-44CF-BEB0-13D14E434F08}" presName="sibTransNodeCircle" presStyleLbl="alignNode1" presStyleIdx="3" presStyleCnt="6">
        <dgm:presLayoutVars>
          <dgm:chMax val="0"/>
          <dgm:bulletEnabled/>
        </dgm:presLayoutVars>
      </dgm:prSet>
      <dgm:spPr/>
      <dgm:t>
        <a:bodyPr/>
        <a:lstStyle/>
        <a:p>
          <a:endParaRPr lang="en-US"/>
        </a:p>
      </dgm:t>
    </dgm:pt>
    <dgm:pt modelId="{E638B7BD-A754-414B-8B84-8043C5A4C476}" type="pres">
      <dgm:prSet presAssocID="{8826495F-9C58-44CF-BEB0-13D14E434F08}" presName="spacerBetweenCircleAndCallout" presStyleCnt="0">
        <dgm:presLayoutVars/>
      </dgm:prSet>
      <dgm:spPr/>
    </dgm:pt>
    <dgm:pt modelId="{FC80ED1D-4683-4E12-83F9-1BE00AA0FA7C}" type="pres">
      <dgm:prSet presAssocID="{775BEB21-67A2-4FA1-B765-9FF2CE297459}" presName="nodeText" presStyleLbl="alignAccFollowNode1" presStyleIdx="11" presStyleCnt="18">
        <dgm:presLayoutVars>
          <dgm:bulletEnabled val="1"/>
        </dgm:presLayoutVars>
      </dgm:prSet>
      <dgm:spPr/>
      <dgm:t>
        <a:bodyPr/>
        <a:lstStyle/>
        <a:p>
          <a:endParaRPr lang="en-US"/>
        </a:p>
      </dgm:t>
    </dgm:pt>
    <dgm:pt modelId="{5D938153-9795-4E25-99AA-9C580F11883C}" type="pres">
      <dgm:prSet presAssocID="{8826495F-9C58-44CF-BEB0-13D14E434F08}" presName="sibTransComposite" presStyleCnt="0"/>
      <dgm:spPr/>
    </dgm:pt>
    <dgm:pt modelId="{B96186C3-7154-44F1-A990-9D17B64219ED}" type="pres">
      <dgm:prSet presAssocID="{AA5B8561-0CB1-4104-9CE2-7E3B66038E31}" presName="compositeNode" presStyleCnt="0"/>
      <dgm:spPr/>
    </dgm:pt>
    <dgm:pt modelId="{16E5887C-125F-488E-9252-E2FD4EDED635}" type="pres">
      <dgm:prSet presAssocID="{AA5B8561-0CB1-4104-9CE2-7E3B66038E31}" presName="parTx" presStyleLbl="node1" presStyleIdx="0" presStyleCnt="0">
        <dgm:presLayoutVars>
          <dgm:chMax val="0"/>
          <dgm:chPref val="0"/>
          <dgm:bulletEnabled val="1"/>
        </dgm:presLayoutVars>
      </dgm:prSet>
      <dgm:spPr/>
    </dgm:pt>
    <dgm:pt modelId="{62D91373-E3D0-46C6-A66E-19AF207651BC}" type="pres">
      <dgm:prSet presAssocID="{AA5B8561-0CB1-4104-9CE2-7E3B66038E31}" presName="parSh" presStyleCnt="0"/>
      <dgm:spPr/>
    </dgm:pt>
    <dgm:pt modelId="{CCB30F78-43BA-4BD9-B4D3-988653A63FA4}" type="pres">
      <dgm:prSet presAssocID="{AA5B8561-0CB1-4104-9CE2-7E3B66038E31}" presName="lineNode" presStyleLbl="alignAccFollowNode1" presStyleIdx="12" presStyleCnt="18"/>
      <dgm:spPr/>
    </dgm:pt>
    <dgm:pt modelId="{690F7EE8-4784-4C86-839E-74ECA88963E4}" type="pres">
      <dgm:prSet presAssocID="{AA5B8561-0CB1-4104-9CE2-7E3B66038E31}" presName="lineArrowNode" presStyleLbl="alignAccFollowNode1" presStyleIdx="13" presStyleCnt="18"/>
      <dgm:spPr/>
    </dgm:pt>
    <dgm:pt modelId="{530D970F-04B2-46C6-9F2E-6E74B90F0749}" type="pres">
      <dgm:prSet presAssocID="{917157EF-7750-4982-BAF5-1FFB241EF483}" presName="sibTransNodeCircle" presStyleLbl="alignNode1" presStyleIdx="4" presStyleCnt="6">
        <dgm:presLayoutVars>
          <dgm:chMax val="0"/>
          <dgm:bulletEnabled/>
        </dgm:presLayoutVars>
      </dgm:prSet>
      <dgm:spPr/>
      <dgm:t>
        <a:bodyPr/>
        <a:lstStyle/>
        <a:p>
          <a:endParaRPr lang="en-US"/>
        </a:p>
      </dgm:t>
    </dgm:pt>
    <dgm:pt modelId="{3A2125B0-66D9-4141-85A5-1C1CCFD2DEE7}" type="pres">
      <dgm:prSet presAssocID="{917157EF-7750-4982-BAF5-1FFB241EF483}" presName="spacerBetweenCircleAndCallout" presStyleCnt="0">
        <dgm:presLayoutVars/>
      </dgm:prSet>
      <dgm:spPr/>
    </dgm:pt>
    <dgm:pt modelId="{785D6004-8E83-4EBD-8BDE-BEF789F5CE67}" type="pres">
      <dgm:prSet presAssocID="{AA5B8561-0CB1-4104-9CE2-7E3B66038E31}" presName="nodeText" presStyleLbl="alignAccFollowNode1" presStyleIdx="14" presStyleCnt="18">
        <dgm:presLayoutVars>
          <dgm:bulletEnabled val="1"/>
        </dgm:presLayoutVars>
      </dgm:prSet>
      <dgm:spPr/>
      <dgm:t>
        <a:bodyPr/>
        <a:lstStyle/>
        <a:p>
          <a:endParaRPr lang="en-US"/>
        </a:p>
      </dgm:t>
    </dgm:pt>
    <dgm:pt modelId="{E5EFCF8E-2693-4FF1-9075-4EAC4E0DAD8B}" type="pres">
      <dgm:prSet presAssocID="{917157EF-7750-4982-BAF5-1FFB241EF483}" presName="sibTransComposite" presStyleCnt="0"/>
      <dgm:spPr/>
    </dgm:pt>
    <dgm:pt modelId="{72BE26D6-AF18-4E1B-8413-9B6FD5FFD85C}" type="pres">
      <dgm:prSet presAssocID="{0E94E8E6-52F8-4984-9D1E-6A2E1EC6AE0F}" presName="compositeNode" presStyleCnt="0"/>
      <dgm:spPr/>
    </dgm:pt>
    <dgm:pt modelId="{7D55B355-DEF7-4C11-9B4C-6BEF49AA2FAD}" type="pres">
      <dgm:prSet presAssocID="{0E94E8E6-52F8-4984-9D1E-6A2E1EC6AE0F}" presName="parTx" presStyleLbl="node1" presStyleIdx="0" presStyleCnt="0">
        <dgm:presLayoutVars>
          <dgm:chMax val="0"/>
          <dgm:chPref val="0"/>
          <dgm:bulletEnabled val="1"/>
        </dgm:presLayoutVars>
      </dgm:prSet>
      <dgm:spPr/>
    </dgm:pt>
    <dgm:pt modelId="{F3FCE28E-D5C2-45E5-80E7-ADD6D7122300}" type="pres">
      <dgm:prSet presAssocID="{0E94E8E6-52F8-4984-9D1E-6A2E1EC6AE0F}" presName="parSh" presStyleCnt="0"/>
      <dgm:spPr/>
    </dgm:pt>
    <dgm:pt modelId="{97B2FA0A-9793-456B-A8E5-E90ED3AE3EC1}" type="pres">
      <dgm:prSet presAssocID="{0E94E8E6-52F8-4984-9D1E-6A2E1EC6AE0F}" presName="lineNode" presStyleLbl="alignAccFollowNode1" presStyleIdx="15" presStyleCnt="18"/>
      <dgm:spPr/>
    </dgm:pt>
    <dgm:pt modelId="{EF4E938A-6D04-481C-A1A4-9EF0E8DE439B}" type="pres">
      <dgm:prSet presAssocID="{0E94E8E6-52F8-4984-9D1E-6A2E1EC6AE0F}" presName="lineArrowNode" presStyleLbl="alignAccFollowNode1" presStyleIdx="16" presStyleCnt="18"/>
      <dgm:spPr/>
    </dgm:pt>
    <dgm:pt modelId="{AF1490D2-EE30-4766-9895-2713715086DE}" type="pres">
      <dgm:prSet presAssocID="{CDF5B19D-CBCC-486A-8F49-9A409DD705B1}" presName="sibTransNodeCircle" presStyleLbl="alignNode1" presStyleIdx="5" presStyleCnt="6">
        <dgm:presLayoutVars>
          <dgm:chMax val="0"/>
          <dgm:bulletEnabled/>
        </dgm:presLayoutVars>
      </dgm:prSet>
      <dgm:spPr/>
      <dgm:t>
        <a:bodyPr/>
        <a:lstStyle/>
        <a:p>
          <a:endParaRPr lang="en-US"/>
        </a:p>
      </dgm:t>
    </dgm:pt>
    <dgm:pt modelId="{8CE5F7BD-6009-4734-B2C7-3ACE1063DAAD}" type="pres">
      <dgm:prSet presAssocID="{CDF5B19D-CBCC-486A-8F49-9A409DD705B1}" presName="spacerBetweenCircleAndCallout" presStyleCnt="0">
        <dgm:presLayoutVars/>
      </dgm:prSet>
      <dgm:spPr/>
    </dgm:pt>
    <dgm:pt modelId="{8E3AFE0B-37C0-442C-8847-63CD0938FA29}" type="pres">
      <dgm:prSet presAssocID="{0E94E8E6-52F8-4984-9D1E-6A2E1EC6AE0F}" presName="nodeText" presStyleLbl="alignAccFollowNode1" presStyleIdx="17" presStyleCnt="18">
        <dgm:presLayoutVars>
          <dgm:bulletEnabled val="1"/>
        </dgm:presLayoutVars>
      </dgm:prSet>
      <dgm:spPr/>
      <dgm:t>
        <a:bodyPr/>
        <a:lstStyle/>
        <a:p>
          <a:endParaRPr lang="en-US"/>
        </a:p>
      </dgm:t>
    </dgm:pt>
  </dgm:ptLst>
  <dgm:cxnLst>
    <dgm:cxn modelId="{FCED9914-0015-4D85-B6D9-4D24F763429D}" srcId="{A5F19275-9ACF-48A6-8C0A-28ED15B782BF}" destId="{0E94E8E6-52F8-4984-9D1E-6A2E1EC6AE0F}" srcOrd="5" destOrd="0" parTransId="{1FA2D960-2182-4A75-8084-99843E7BADAC}" sibTransId="{CDF5B19D-CBCC-486A-8F49-9A409DD705B1}"/>
    <dgm:cxn modelId="{FB084487-1950-439B-8AC5-8C6FC5DF743E}" srcId="{A5F19275-9ACF-48A6-8C0A-28ED15B782BF}" destId="{B1003C46-7F89-4783-903C-3378BE5A6348}" srcOrd="2" destOrd="0" parTransId="{5DF9AE7C-FB10-4F98-B3AD-1FF08BBA7048}" sibTransId="{453A159A-A392-4649-B53A-F16392ABCE6C}"/>
    <dgm:cxn modelId="{6789EF24-C60F-497E-9BF3-0B3617C67664}" type="presOf" srcId="{64074EC5-B70B-4730-96FA-B2644A0A3C9A}" destId="{AC8ACA06-6CCD-4976-A4D3-80504AAFC037}" srcOrd="0" destOrd="0" presId="urn:microsoft.com/office/officeart/2016/7/layout/LinearArrowProcessNumbered"/>
    <dgm:cxn modelId="{0A83850F-4883-4FA4-B12A-E777372D85BB}" type="presOf" srcId="{592C0B7A-291E-4E50-A8B6-1CB25AFA36C7}" destId="{785D6004-8E83-4EBD-8BDE-BEF789F5CE67}" srcOrd="0" destOrd="2" presId="urn:microsoft.com/office/officeart/2016/7/layout/LinearArrowProcessNumbered"/>
    <dgm:cxn modelId="{1FD17A06-4B36-4D0F-BCA1-B026FCD5DBC4}" srcId="{AA5B8561-0CB1-4104-9CE2-7E3B66038E31}" destId="{7F14DC77-5A01-4772-AADD-0CFCA7681243}" srcOrd="0" destOrd="0" parTransId="{92C19C18-900F-4AA2-85D6-C2411FF73B0C}" sibTransId="{7DF27537-0735-4F7A-A5E1-B5C1260B9349}"/>
    <dgm:cxn modelId="{4D4C2512-30B7-4BE9-976D-209F628EDF11}" type="presOf" srcId="{775BEB21-67A2-4FA1-B765-9FF2CE297459}" destId="{FC80ED1D-4683-4E12-83F9-1BE00AA0FA7C}" srcOrd="0" destOrd="0" presId="urn:microsoft.com/office/officeart/2016/7/layout/LinearArrowProcessNumbered"/>
    <dgm:cxn modelId="{3429D887-BEF2-48D0-8F3B-A288F83FCF63}" srcId="{AA5B8561-0CB1-4104-9CE2-7E3B66038E31}" destId="{5F60E99A-DB81-409C-830E-F043D14B38DA}" srcOrd="2" destOrd="0" parTransId="{08D099F0-CD26-47E0-9382-887687D8B044}" sibTransId="{C0D9226F-1605-4191-9B1C-4D7BAFDAF65A}"/>
    <dgm:cxn modelId="{1BD720EE-3EE2-4265-A0B2-D5483D181E98}" type="presOf" srcId="{CDF5B19D-CBCC-486A-8F49-9A409DD705B1}" destId="{AF1490D2-EE30-4766-9895-2713715086DE}" srcOrd="0" destOrd="0" presId="urn:microsoft.com/office/officeart/2016/7/layout/LinearArrowProcessNumbered"/>
    <dgm:cxn modelId="{808136CC-798A-4DC5-AE2C-3E4008FE37C1}" type="presOf" srcId="{B1003C46-7F89-4783-903C-3378BE5A6348}" destId="{D3024914-F9D4-409D-AC86-AE48BA6F9835}" srcOrd="0" destOrd="0" presId="urn:microsoft.com/office/officeart/2016/7/layout/LinearArrowProcessNumbered"/>
    <dgm:cxn modelId="{9DE09ED6-9698-46C7-B69D-EBAA5165B869}" type="presOf" srcId="{0E94E8E6-52F8-4984-9D1E-6A2E1EC6AE0F}" destId="{8E3AFE0B-37C0-442C-8847-63CD0938FA29}" srcOrd="0" destOrd="0" presId="urn:microsoft.com/office/officeart/2016/7/layout/LinearArrowProcessNumbered"/>
    <dgm:cxn modelId="{445F781C-6D9A-41C7-95AC-5861F5D6BA2A}" srcId="{A5F19275-9ACF-48A6-8C0A-28ED15B782BF}" destId="{83C7356A-4F88-4CDC-8356-3D48FC021AD2}" srcOrd="1" destOrd="0" parTransId="{5329E617-E963-4166-9365-D1E3ACAACF55}" sibTransId="{64074EC5-B70B-4730-96FA-B2644A0A3C9A}"/>
    <dgm:cxn modelId="{10544645-34DE-49E0-B8B1-672ED5FF5B8B}" srcId="{A5F19275-9ACF-48A6-8C0A-28ED15B782BF}" destId="{31827090-1E29-4671-AFEF-3EBB5BA8C018}" srcOrd="0" destOrd="0" parTransId="{4106F258-21DE-43C2-8FBD-A4447255C8B0}" sibTransId="{1E916ABA-3B89-4AAC-824F-78ADA6C95158}"/>
    <dgm:cxn modelId="{E77AB948-AC3C-43D4-9663-6D65631B87EE}" type="presOf" srcId="{1E916ABA-3B89-4AAC-824F-78ADA6C95158}" destId="{54706E76-580D-4E97-BB69-ABD247993119}" srcOrd="0" destOrd="0" presId="urn:microsoft.com/office/officeart/2016/7/layout/LinearArrowProcessNumbered"/>
    <dgm:cxn modelId="{0C04F4D0-B97A-40B3-92A7-A0F2C98E8ED3}" type="presOf" srcId="{453A159A-A392-4649-B53A-F16392ABCE6C}" destId="{3E009F31-49B0-4190-B82B-4D557F800552}" srcOrd="0" destOrd="0" presId="urn:microsoft.com/office/officeart/2016/7/layout/LinearArrowProcessNumbered"/>
    <dgm:cxn modelId="{BE3037AD-0A43-429C-A913-0CCCD71B447F}" type="presOf" srcId="{7F14DC77-5A01-4772-AADD-0CFCA7681243}" destId="{785D6004-8E83-4EBD-8BDE-BEF789F5CE67}" srcOrd="0" destOrd="1" presId="urn:microsoft.com/office/officeart/2016/7/layout/LinearArrowProcessNumbered"/>
    <dgm:cxn modelId="{4F78FB2F-5372-4327-B872-2E62610F2B50}" type="presOf" srcId="{83C7356A-4F88-4CDC-8356-3D48FC021AD2}" destId="{0FAA809B-5863-46D1-B44C-4CAE013BD060}" srcOrd="0" destOrd="0" presId="urn:microsoft.com/office/officeart/2016/7/layout/LinearArrowProcessNumbered"/>
    <dgm:cxn modelId="{0C438E39-8248-4B38-911B-D2DFC1581949}" srcId="{A5F19275-9ACF-48A6-8C0A-28ED15B782BF}" destId="{775BEB21-67A2-4FA1-B765-9FF2CE297459}" srcOrd="3" destOrd="0" parTransId="{721996ED-3F1F-4DBF-9377-FD2FD8EA1943}" sibTransId="{8826495F-9C58-44CF-BEB0-13D14E434F08}"/>
    <dgm:cxn modelId="{81C44533-3C02-4905-8BE4-438F224E5DE9}" srcId="{AA5B8561-0CB1-4104-9CE2-7E3B66038E31}" destId="{592C0B7A-291E-4E50-A8B6-1CB25AFA36C7}" srcOrd="1" destOrd="0" parTransId="{A7E0C3FA-B45E-413B-81B8-499DC9669621}" sibTransId="{8FBA6156-F893-4456-B267-D8A3372E634F}"/>
    <dgm:cxn modelId="{AF2E9BBD-ACB1-4ADB-8EDD-09A61B5509D3}" type="presOf" srcId="{5F60E99A-DB81-409C-830E-F043D14B38DA}" destId="{785D6004-8E83-4EBD-8BDE-BEF789F5CE67}" srcOrd="0" destOrd="3" presId="urn:microsoft.com/office/officeart/2016/7/layout/LinearArrowProcessNumbered"/>
    <dgm:cxn modelId="{9DFFE10D-43E0-4EA3-B620-04A8D5DD7E56}" type="presOf" srcId="{AA5B8561-0CB1-4104-9CE2-7E3B66038E31}" destId="{785D6004-8E83-4EBD-8BDE-BEF789F5CE67}" srcOrd="0" destOrd="0" presId="urn:microsoft.com/office/officeart/2016/7/layout/LinearArrowProcessNumbered"/>
    <dgm:cxn modelId="{20FE2699-E0A9-43DF-AEE6-B81D1542E8A7}" type="presOf" srcId="{8826495F-9C58-44CF-BEB0-13D14E434F08}" destId="{9F66C60C-6ABE-4B75-93FE-4AFAEFD9B4BD}" srcOrd="0" destOrd="0" presId="urn:microsoft.com/office/officeart/2016/7/layout/LinearArrowProcessNumbered"/>
    <dgm:cxn modelId="{3DF8B736-FFD2-4021-AD0D-99A0768A1169}" type="presOf" srcId="{917157EF-7750-4982-BAF5-1FFB241EF483}" destId="{530D970F-04B2-46C6-9F2E-6E74B90F0749}" srcOrd="0" destOrd="0" presId="urn:microsoft.com/office/officeart/2016/7/layout/LinearArrowProcessNumbered"/>
    <dgm:cxn modelId="{F49A0CE1-B798-4BED-A870-BA530ADE608E}" type="presOf" srcId="{31827090-1E29-4671-AFEF-3EBB5BA8C018}" destId="{57E7314B-DFE7-4FBB-8BA7-68DE759A960D}" srcOrd="0" destOrd="0" presId="urn:microsoft.com/office/officeart/2016/7/layout/LinearArrowProcessNumbered"/>
    <dgm:cxn modelId="{4D813F61-4101-48E1-94E7-3CFBB2D18C6D}" type="presOf" srcId="{A5F19275-9ACF-48A6-8C0A-28ED15B782BF}" destId="{A3D6A76A-57C5-4C12-A629-C9E0F6C2FD7F}" srcOrd="0" destOrd="0" presId="urn:microsoft.com/office/officeart/2016/7/layout/LinearArrowProcessNumbered"/>
    <dgm:cxn modelId="{F97247F9-C883-4225-BCCC-6B4A7646800A}" srcId="{A5F19275-9ACF-48A6-8C0A-28ED15B782BF}" destId="{AA5B8561-0CB1-4104-9CE2-7E3B66038E31}" srcOrd="4" destOrd="0" parTransId="{E2CA1B5E-E4C8-4A59-BAB3-2448F9BBBD34}" sibTransId="{917157EF-7750-4982-BAF5-1FFB241EF483}"/>
    <dgm:cxn modelId="{B4FBF866-6D41-4269-9A18-BF1057099A01}" type="presParOf" srcId="{A3D6A76A-57C5-4C12-A629-C9E0F6C2FD7F}" destId="{8D93A0DD-05A2-4A77-808D-92EFCEBE0737}" srcOrd="0" destOrd="0" presId="urn:microsoft.com/office/officeart/2016/7/layout/LinearArrowProcessNumbered"/>
    <dgm:cxn modelId="{6311451E-8446-4CBF-8196-44E8DC757365}" type="presParOf" srcId="{8D93A0DD-05A2-4A77-808D-92EFCEBE0737}" destId="{AD6FCB45-45B8-4F12-8777-599AA44145D1}" srcOrd="0" destOrd="0" presId="urn:microsoft.com/office/officeart/2016/7/layout/LinearArrowProcessNumbered"/>
    <dgm:cxn modelId="{01AA1D25-7E69-4F76-B055-FF6CAF9D6813}" type="presParOf" srcId="{8D93A0DD-05A2-4A77-808D-92EFCEBE0737}" destId="{6A34E066-5DF1-4C27-B7A8-113B4AFB89FC}" srcOrd="1" destOrd="0" presId="urn:microsoft.com/office/officeart/2016/7/layout/LinearArrowProcessNumbered"/>
    <dgm:cxn modelId="{E0BBD035-F55C-4F33-B2F5-1D4152EADE5F}" type="presParOf" srcId="{6A34E066-5DF1-4C27-B7A8-113B4AFB89FC}" destId="{A3095FBF-5FE7-4BA7-888C-618B43E0A4D3}" srcOrd="0" destOrd="0" presId="urn:microsoft.com/office/officeart/2016/7/layout/LinearArrowProcessNumbered"/>
    <dgm:cxn modelId="{D4C8E389-AB02-43DC-B444-75C0CCCA0B7B}" type="presParOf" srcId="{6A34E066-5DF1-4C27-B7A8-113B4AFB89FC}" destId="{239348F5-3895-47FF-ABA3-8AA782AC7BB3}" srcOrd="1" destOrd="0" presId="urn:microsoft.com/office/officeart/2016/7/layout/LinearArrowProcessNumbered"/>
    <dgm:cxn modelId="{CFD8E0A7-AFE8-4EAC-B38E-E93F645DA350}" type="presParOf" srcId="{6A34E066-5DF1-4C27-B7A8-113B4AFB89FC}" destId="{54706E76-580D-4E97-BB69-ABD247993119}" srcOrd="2" destOrd="0" presId="urn:microsoft.com/office/officeart/2016/7/layout/LinearArrowProcessNumbered"/>
    <dgm:cxn modelId="{65117F02-ADFB-4BE2-834B-F56BEC56DDB5}" type="presParOf" srcId="{6A34E066-5DF1-4C27-B7A8-113B4AFB89FC}" destId="{983EA8D9-0040-445D-9234-A354DE3A5FE1}" srcOrd="3" destOrd="0" presId="urn:microsoft.com/office/officeart/2016/7/layout/LinearArrowProcessNumbered"/>
    <dgm:cxn modelId="{B1F774BC-8F45-4654-A28D-60E59B9BFB93}" type="presParOf" srcId="{8D93A0DD-05A2-4A77-808D-92EFCEBE0737}" destId="{57E7314B-DFE7-4FBB-8BA7-68DE759A960D}" srcOrd="2" destOrd="0" presId="urn:microsoft.com/office/officeart/2016/7/layout/LinearArrowProcessNumbered"/>
    <dgm:cxn modelId="{54CF2C8A-E750-40E3-9E9B-D59B36D22EFD}" type="presParOf" srcId="{A3D6A76A-57C5-4C12-A629-C9E0F6C2FD7F}" destId="{9956B673-040C-4937-8048-AD608A2C478E}" srcOrd="1" destOrd="0" presId="urn:microsoft.com/office/officeart/2016/7/layout/LinearArrowProcessNumbered"/>
    <dgm:cxn modelId="{E9A04DF2-2FB2-4AF3-BF9D-F43F847AD049}" type="presParOf" srcId="{A3D6A76A-57C5-4C12-A629-C9E0F6C2FD7F}" destId="{4ACD55D7-20FC-40E5-816B-68F282B4DCFA}" srcOrd="2" destOrd="0" presId="urn:microsoft.com/office/officeart/2016/7/layout/LinearArrowProcessNumbered"/>
    <dgm:cxn modelId="{1F064D67-2C3E-47CF-8A20-CE8A8E16C580}" type="presParOf" srcId="{4ACD55D7-20FC-40E5-816B-68F282B4DCFA}" destId="{DE4E2991-4E84-4C87-B708-3E36E1C187B2}" srcOrd="0" destOrd="0" presId="urn:microsoft.com/office/officeart/2016/7/layout/LinearArrowProcessNumbered"/>
    <dgm:cxn modelId="{271730AE-3695-44C2-900D-89D0A5ACD271}" type="presParOf" srcId="{4ACD55D7-20FC-40E5-816B-68F282B4DCFA}" destId="{71A1D1E7-D14E-4718-A30A-F48A4E42C08B}" srcOrd="1" destOrd="0" presId="urn:microsoft.com/office/officeart/2016/7/layout/LinearArrowProcessNumbered"/>
    <dgm:cxn modelId="{8F7B8D3F-032A-4550-ABEA-AF5325E9AA53}" type="presParOf" srcId="{71A1D1E7-D14E-4718-A30A-F48A4E42C08B}" destId="{DDE71001-9EBE-4F62-8496-726FB621B6B7}" srcOrd="0" destOrd="0" presId="urn:microsoft.com/office/officeart/2016/7/layout/LinearArrowProcessNumbered"/>
    <dgm:cxn modelId="{C5F9C43F-B292-4B9E-9E0A-2A480C8BA9F4}" type="presParOf" srcId="{71A1D1E7-D14E-4718-A30A-F48A4E42C08B}" destId="{1F8CC22E-31C3-41C7-B71E-154D6F6D4B66}" srcOrd="1" destOrd="0" presId="urn:microsoft.com/office/officeart/2016/7/layout/LinearArrowProcessNumbered"/>
    <dgm:cxn modelId="{8E0ADD9D-8067-4E02-A4A6-84D40BB70313}" type="presParOf" srcId="{71A1D1E7-D14E-4718-A30A-F48A4E42C08B}" destId="{AC8ACA06-6CCD-4976-A4D3-80504AAFC037}" srcOrd="2" destOrd="0" presId="urn:microsoft.com/office/officeart/2016/7/layout/LinearArrowProcessNumbered"/>
    <dgm:cxn modelId="{5AF1898D-5424-4CAC-9272-1AEA20BC89F0}" type="presParOf" srcId="{71A1D1E7-D14E-4718-A30A-F48A4E42C08B}" destId="{A927F831-0F0D-4AC2-A863-DBE0D2BC5FC0}" srcOrd="3" destOrd="0" presId="urn:microsoft.com/office/officeart/2016/7/layout/LinearArrowProcessNumbered"/>
    <dgm:cxn modelId="{7853C39F-F1EF-455E-B009-41DDAE5F9750}" type="presParOf" srcId="{4ACD55D7-20FC-40E5-816B-68F282B4DCFA}" destId="{0FAA809B-5863-46D1-B44C-4CAE013BD060}" srcOrd="2" destOrd="0" presId="urn:microsoft.com/office/officeart/2016/7/layout/LinearArrowProcessNumbered"/>
    <dgm:cxn modelId="{568A2BE5-FBB1-4318-95A3-F0C69FD7F3AC}" type="presParOf" srcId="{A3D6A76A-57C5-4C12-A629-C9E0F6C2FD7F}" destId="{B8A32CFB-3914-46F6-80F5-F13F6D34C439}" srcOrd="3" destOrd="0" presId="urn:microsoft.com/office/officeart/2016/7/layout/LinearArrowProcessNumbered"/>
    <dgm:cxn modelId="{2426C065-3E26-4D9F-8290-D02B5C8B3107}" type="presParOf" srcId="{A3D6A76A-57C5-4C12-A629-C9E0F6C2FD7F}" destId="{E0EEB621-D99F-4B09-ABD5-E9AAD21B6BE9}" srcOrd="4" destOrd="0" presId="urn:microsoft.com/office/officeart/2016/7/layout/LinearArrowProcessNumbered"/>
    <dgm:cxn modelId="{236FE606-6D93-42BC-AF47-E1DF969D2452}" type="presParOf" srcId="{E0EEB621-D99F-4B09-ABD5-E9AAD21B6BE9}" destId="{6697A0C0-EFD7-4D40-A749-C90E647B0178}" srcOrd="0" destOrd="0" presId="urn:microsoft.com/office/officeart/2016/7/layout/LinearArrowProcessNumbered"/>
    <dgm:cxn modelId="{9B70B64E-B7FB-49C2-A6A1-3C88496AF2A7}" type="presParOf" srcId="{E0EEB621-D99F-4B09-ABD5-E9AAD21B6BE9}" destId="{8728E81E-22BE-43E0-ABD8-814923F85957}" srcOrd="1" destOrd="0" presId="urn:microsoft.com/office/officeart/2016/7/layout/LinearArrowProcessNumbered"/>
    <dgm:cxn modelId="{AC590C7F-47F5-4EE1-BDDC-9652E647F69C}" type="presParOf" srcId="{8728E81E-22BE-43E0-ABD8-814923F85957}" destId="{30F38FF4-E54A-40E6-BFC3-62CEE0605896}" srcOrd="0" destOrd="0" presId="urn:microsoft.com/office/officeart/2016/7/layout/LinearArrowProcessNumbered"/>
    <dgm:cxn modelId="{F75ADE34-71F9-48E2-9193-F7521F343F1C}" type="presParOf" srcId="{8728E81E-22BE-43E0-ABD8-814923F85957}" destId="{E02AC56A-0044-4AC5-B709-E1B56478E18D}" srcOrd="1" destOrd="0" presId="urn:microsoft.com/office/officeart/2016/7/layout/LinearArrowProcessNumbered"/>
    <dgm:cxn modelId="{ECFC9437-AEAD-4924-8376-17D976F58781}" type="presParOf" srcId="{8728E81E-22BE-43E0-ABD8-814923F85957}" destId="{3E009F31-49B0-4190-B82B-4D557F800552}" srcOrd="2" destOrd="0" presId="urn:microsoft.com/office/officeart/2016/7/layout/LinearArrowProcessNumbered"/>
    <dgm:cxn modelId="{20951726-D33F-4DA3-890A-CE191EC2E05F}" type="presParOf" srcId="{8728E81E-22BE-43E0-ABD8-814923F85957}" destId="{C5BE1C65-59B8-4627-8CDE-B1E99D2BA2C6}" srcOrd="3" destOrd="0" presId="urn:microsoft.com/office/officeart/2016/7/layout/LinearArrowProcessNumbered"/>
    <dgm:cxn modelId="{31C22C94-5A3E-417B-AB80-0A86845DF9D3}" type="presParOf" srcId="{E0EEB621-D99F-4B09-ABD5-E9AAD21B6BE9}" destId="{D3024914-F9D4-409D-AC86-AE48BA6F9835}" srcOrd="2" destOrd="0" presId="urn:microsoft.com/office/officeart/2016/7/layout/LinearArrowProcessNumbered"/>
    <dgm:cxn modelId="{2EA7B543-AF05-4486-AE37-2F0E77983A03}" type="presParOf" srcId="{A3D6A76A-57C5-4C12-A629-C9E0F6C2FD7F}" destId="{0EE5A3B5-E866-469C-A312-F49D4C6ACB54}" srcOrd="5" destOrd="0" presId="urn:microsoft.com/office/officeart/2016/7/layout/LinearArrowProcessNumbered"/>
    <dgm:cxn modelId="{C4131B1B-0316-433C-9F6A-4C7E499CD7D8}" type="presParOf" srcId="{A3D6A76A-57C5-4C12-A629-C9E0F6C2FD7F}" destId="{7A2AB727-9981-4974-8A6D-DCDBB7AA558F}" srcOrd="6" destOrd="0" presId="urn:microsoft.com/office/officeart/2016/7/layout/LinearArrowProcessNumbered"/>
    <dgm:cxn modelId="{D1880D78-581D-47EC-8046-8799DFFEF803}" type="presParOf" srcId="{7A2AB727-9981-4974-8A6D-DCDBB7AA558F}" destId="{AA6E893B-957B-46F2-A9B5-AD7C1063AE5D}" srcOrd="0" destOrd="0" presId="urn:microsoft.com/office/officeart/2016/7/layout/LinearArrowProcessNumbered"/>
    <dgm:cxn modelId="{7E7214E2-9CD9-421E-B2B4-2E71212E3D39}" type="presParOf" srcId="{7A2AB727-9981-4974-8A6D-DCDBB7AA558F}" destId="{5838F6E9-4E10-48A9-ADD2-34744CBDE2D0}" srcOrd="1" destOrd="0" presId="urn:microsoft.com/office/officeart/2016/7/layout/LinearArrowProcessNumbered"/>
    <dgm:cxn modelId="{AF1406AA-B200-4397-A173-2E2810D64611}" type="presParOf" srcId="{5838F6E9-4E10-48A9-ADD2-34744CBDE2D0}" destId="{9BD92F75-DBEA-4671-9870-17A5CA6F85CA}" srcOrd="0" destOrd="0" presId="urn:microsoft.com/office/officeart/2016/7/layout/LinearArrowProcessNumbered"/>
    <dgm:cxn modelId="{E6145138-F453-490B-AE08-F3108251F73E}" type="presParOf" srcId="{5838F6E9-4E10-48A9-ADD2-34744CBDE2D0}" destId="{8BE62375-4FF5-4E1B-BF9B-BEAFD37B6C7D}" srcOrd="1" destOrd="0" presId="urn:microsoft.com/office/officeart/2016/7/layout/LinearArrowProcessNumbered"/>
    <dgm:cxn modelId="{C9CD076B-8FC8-49E3-9CCF-532621D65C5F}" type="presParOf" srcId="{5838F6E9-4E10-48A9-ADD2-34744CBDE2D0}" destId="{9F66C60C-6ABE-4B75-93FE-4AFAEFD9B4BD}" srcOrd="2" destOrd="0" presId="urn:microsoft.com/office/officeart/2016/7/layout/LinearArrowProcessNumbered"/>
    <dgm:cxn modelId="{C297D055-9C86-41BA-9BD1-130A8A02B6F3}" type="presParOf" srcId="{5838F6E9-4E10-48A9-ADD2-34744CBDE2D0}" destId="{E638B7BD-A754-414B-8B84-8043C5A4C476}" srcOrd="3" destOrd="0" presId="urn:microsoft.com/office/officeart/2016/7/layout/LinearArrowProcessNumbered"/>
    <dgm:cxn modelId="{2CC85078-5545-4279-B2F0-64F6518652C2}" type="presParOf" srcId="{7A2AB727-9981-4974-8A6D-DCDBB7AA558F}" destId="{FC80ED1D-4683-4E12-83F9-1BE00AA0FA7C}" srcOrd="2" destOrd="0" presId="urn:microsoft.com/office/officeart/2016/7/layout/LinearArrowProcessNumbered"/>
    <dgm:cxn modelId="{B483927B-5908-4039-AFFA-5CF66A2E0E94}" type="presParOf" srcId="{A3D6A76A-57C5-4C12-A629-C9E0F6C2FD7F}" destId="{5D938153-9795-4E25-99AA-9C580F11883C}" srcOrd="7" destOrd="0" presId="urn:microsoft.com/office/officeart/2016/7/layout/LinearArrowProcessNumbered"/>
    <dgm:cxn modelId="{35C0C975-5DA2-481F-B8DF-24F8D19EF715}" type="presParOf" srcId="{A3D6A76A-57C5-4C12-A629-C9E0F6C2FD7F}" destId="{B96186C3-7154-44F1-A990-9D17B64219ED}" srcOrd="8" destOrd="0" presId="urn:microsoft.com/office/officeart/2016/7/layout/LinearArrowProcessNumbered"/>
    <dgm:cxn modelId="{D07D935C-9298-4047-A1EA-6CB855A4DD34}" type="presParOf" srcId="{B96186C3-7154-44F1-A990-9D17B64219ED}" destId="{16E5887C-125F-488E-9252-E2FD4EDED635}" srcOrd="0" destOrd="0" presId="urn:microsoft.com/office/officeart/2016/7/layout/LinearArrowProcessNumbered"/>
    <dgm:cxn modelId="{776C6854-8EB6-492F-9C57-F399A29FAEBD}" type="presParOf" srcId="{B96186C3-7154-44F1-A990-9D17B64219ED}" destId="{62D91373-E3D0-46C6-A66E-19AF207651BC}" srcOrd="1" destOrd="0" presId="urn:microsoft.com/office/officeart/2016/7/layout/LinearArrowProcessNumbered"/>
    <dgm:cxn modelId="{520D5EB8-1B70-4073-9207-BBB080A0CD1B}" type="presParOf" srcId="{62D91373-E3D0-46C6-A66E-19AF207651BC}" destId="{CCB30F78-43BA-4BD9-B4D3-988653A63FA4}" srcOrd="0" destOrd="0" presId="urn:microsoft.com/office/officeart/2016/7/layout/LinearArrowProcessNumbered"/>
    <dgm:cxn modelId="{A1F03967-7A86-4694-BD16-42FC16FDD1D7}" type="presParOf" srcId="{62D91373-E3D0-46C6-A66E-19AF207651BC}" destId="{690F7EE8-4784-4C86-839E-74ECA88963E4}" srcOrd="1" destOrd="0" presId="urn:microsoft.com/office/officeart/2016/7/layout/LinearArrowProcessNumbered"/>
    <dgm:cxn modelId="{0097F4D8-A621-4B36-BAFE-4DCCDB3A2EA2}" type="presParOf" srcId="{62D91373-E3D0-46C6-A66E-19AF207651BC}" destId="{530D970F-04B2-46C6-9F2E-6E74B90F0749}" srcOrd="2" destOrd="0" presId="urn:microsoft.com/office/officeart/2016/7/layout/LinearArrowProcessNumbered"/>
    <dgm:cxn modelId="{D332E3D8-AC6E-4C3E-8A2D-E89FA2275150}" type="presParOf" srcId="{62D91373-E3D0-46C6-A66E-19AF207651BC}" destId="{3A2125B0-66D9-4141-85A5-1C1CCFD2DEE7}" srcOrd="3" destOrd="0" presId="urn:microsoft.com/office/officeart/2016/7/layout/LinearArrowProcessNumbered"/>
    <dgm:cxn modelId="{16A3F676-62C3-4882-B41A-D249E54EC586}" type="presParOf" srcId="{B96186C3-7154-44F1-A990-9D17B64219ED}" destId="{785D6004-8E83-4EBD-8BDE-BEF789F5CE67}" srcOrd="2" destOrd="0" presId="urn:microsoft.com/office/officeart/2016/7/layout/LinearArrowProcessNumbered"/>
    <dgm:cxn modelId="{3F4A43B0-2B1C-48BC-B5C2-0FC59C317FA7}" type="presParOf" srcId="{A3D6A76A-57C5-4C12-A629-C9E0F6C2FD7F}" destId="{E5EFCF8E-2693-4FF1-9075-4EAC4E0DAD8B}" srcOrd="9" destOrd="0" presId="urn:microsoft.com/office/officeart/2016/7/layout/LinearArrowProcessNumbered"/>
    <dgm:cxn modelId="{B67A7923-95EB-403F-A34B-883341821453}" type="presParOf" srcId="{A3D6A76A-57C5-4C12-A629-C9E0F6C2FD7F}" destId="{72BE26D6-AF18-4E1B-8413-9B6FD5FFD85C}" srcOrd="10" destOrd="0" presId="urn:microsoft.com/office/officeart/2016/7/layout/LinearArrowProcessNumbered"/>
    <dgm:cxn modelId="{19E15188-381D-49D7-8ACF-E12E168F8879}" type="presParOf" srcId="{72BE26D6-AF18-4E1B-8413-9B6FD5FFD85C}" destId="{7D55B355-DEF7-4C11-9B4C-6BEF49AA2FAD}" srcOrd="0" destOrd="0" presId="urn:microsoft.com/office/officeart/2016/7/layout/LinearArrowProcessNumbered"/>
    <dgm:cxn modelId="{BF2E86BB-DB9E-45F8-BDF4-4874058C60DA}" type="presParOf" srcId="{72BE26D6-AF18-4E1B-8413-9B6FD5FFD85C}" destId="{F3FCE28E-D5C2-45E5-80E7-ADD6D7122300}" srcOrd="1" destOrd="0" presId="urn:microsoft.com/office/officeart/2016/7/layout/LinearArrowProcessNumbered"/>
    <dgm:cxn modelId="{21DBEE09-8290-453B-8E23-28C061978B36}" type="presParOf" srcId="{F3FCE28E-D5C2-45E5-80E7-ADD6D7122300}" destId="{97B2FA0A-9793-456B-A8E5-E90ED3AE3EC1}" srcOrd="0" destOrd="0" presId="urn:microsoft.com/office/officeart/2016/7/layout/LinearArrowProcessNumbered"/>
    <dgm:cxn modelId="{D0118B7A-0D0C-4EF8-BBBD-D56B68DF1D1F}" type="presParOf" srcId="{F3FCE28E-D5C2-45E5-80E7-ADD6D7122300}" destId="{EF4E938A-6D04-481C-A1A4-9EF0E8DE439B}" srcOrd="1" destOrd="0" presId="urn:microsoft.com/office/officeart/2016/7/layout/LinearArrowProcessNumbered"/>
    <dgm:cxn modelId="{68B05380-962F-4B98-BF66-8286BC84BE3C}" type="presParOf" srcId="{F3FCE28E-D5C2-45E5-80E7-ADD6D7122300}" destId="{AF1490D2-EE30-4766-9895-2713715086DE}" srcOrd="2" destOrd="0" presId="urn:microsoft.com/office/officeart/2016/7/layout/LinearArrowProcessNumbered"/>
    <dgm:cxn modelId="{7483470C-1587-45BD-A485-7F3623AA0721}" type="presParOf" srcId="{F3FCE28E-D5C2-45E5-80E7-ADD6D7122300}" destId="{8CE5F7BD-6009-4734-B2C7-3ACE1063DAAD}" srcOrd="3" destOrd="0" presId="urn:microsoft.com/office/officeart/2016/7/layout/LinearArrowProcessNumbered"/>
    <dgm:cxn modelId="{056A0C4E-4D60-4AF2-ACCF-586F759231CF}" type="presParOf" srcId="{72BE26D6-AF18-4E1B-8413-9B6FD5FFD85C}" destId="{8E3AFE0B-37C0-442C-8847-63CD0938FA29}" srcOrd="2" destOrd="0" presId="urn:microsoft.com/office/officeart/2016/7/layout/LinearArrow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6AAA1C6-85D9-413A-8C42-0E5A4BCD8DC7}" type="doc">
      <dgm:prSet loTypeId="urn:microsoft.com/office/officeart/2005/8/layout/hierarchy3" loCatId="Inbox" qsTypeId="urn:microsoft.com/office/officeart/2005/8/quickstyle/simple1" qsCatId="simple" csTypeId="urn:microsoft.com/office/officeart/2005/8/colors/ColorSchemeForSuggestions" csCatId="other"/>
      <dgm:spPr/>
      <dgm:t>
        <a:bodyPr/>
        <a:lstStyle/>
        <a:p>
          <a:endParaRPr lang="en-US"/>
        </a:p>
      </dgm:t>
    </dgm:pt>
    <dgm:pt modelId="{381562C1-B93A-4081-8557-359007B24AF7}">
      <dgm:prSet/>
      <dgm:spPr/>
      <dgm:t>
        <a:bodyPr/>
        <a:lstStyle/>
        <a:p>
          <a:r>
            <a:rPr lang="en-US"/>
            <a:t>Attachment and Trauma based one on one with an emphasis on processing of emotional cues, social problem-solving skills, and parenting intervention</a:t>
          </a:r>
        </a:p>
      </dgm:t>
    </dgm:pt>
    <dgm:pt modelId="{678238BD-8A85-47F5-828B-88488EBCFE51}" type="parTrans" cxnId="{BD8884DB-6A8F-44CD-98A2-6621A9CAD503}">
      <dgm:prSet/>
      <dgm:spPr/>
      <dgm:t>
        <a:bodyPr/>
        <a:lstStyle/>
        <a:p>
          <a:endParaRPr lang="en-US"/>
        </a:p>
      </dgm:t>
    </dgm:pt>
    <dgm:pt modelId="{A94558F0-D5FC-4962-9D78-D8C5F20F6258}" type="sibTrans" cxnId="{BD8884DB-6A8F-44CD-98A2-6621A9CAD503}">
      <dgm:prSet/>
      <dgm:spPr/>
      <dgm:t>
        <a:bodyPr/>
        <a:lstStyle/>
        <a:p>
          <a:endParaRPr lang="en-US"/>
        </a:p>
      </dgm:t>
    </dgm:pt>
    <dgm:pt modelId="{BF88E6A6-38BA-4352-A3B6-CF222B6B68AE}">
      <dgm:prSet/>
      <dgm:spPr/>
      <dgm:t>
        <a:bodyPr/>
        <a:lstStyle/>
        <a:p>
          <a:r>
            <a:rPr lang="en-US" i="1"/>
            <a:t>Attachment and Trauma : An Integrated Approach to Treating Young Children Exposed to Family Violence (Chapter 6 in Attachment Theory in Clinical Work With Children : Bridging the Gap Between Research and Practice).</a:t>
          </a:r>
          <a:endParaRPr lang="en-US"/>
        </a:p>
      </dgm:t>
    </dgm:pt>
    <dgm:pt modelId="{B5E15CEA-CC45-45C5-BEC2-2FD32B83E635}" type="parTrans" cxnId="{284F1C60-4EE0-4C2B-B4E2-21E8DA77EE85}">
      <dgm:prSet/>
      <dgm:spPr/>
      <dgm:t>
        <a:bodyPr/>
        <a:lstStyle/>
        <a:p>
          <a:endParaRPr lang="en-US"/>
        </a:p>
      </dgm:t>
    </dgm:pt>
    <dgm:pt modelId="{7BAA6DB7-3164-4141-A4E2-5E8F92315E8C}" type="sibTrans" cxnId="{284F1C60-4EE0-4C2B-B4E2-21E8DA77EE85}">
      <dgm:prSet/>
      <dgm:spPr/>
      <dgm:t>
        <a:bodyPr/>
        <a:lstStyle/>
        <a:p>
          <a:endParaRPr lang="en-US"/>
        </a:p>
      </dgm:t>
    </dgm:pt>
    <dgm:pt modelId="{70C8F71C-B602-402D-9EC1-DCA7714BA86F}">
      <dgm:prSet/>
      <dgm:spPr/>
      <dgm:t>
        <a:bodyPr/>
        <a:lstStyle/>
        <a:p>
          <a:r>
            <a:rPr lang="en-US"/>
            <a:t>Play therapy can work with a variety of ages and be beneficial but remember to listen!</a:t>
          </a:r>
        </a:p>
      </dgm:t>
    </dgm:pt>
    <dgm:pt modelId="{8979CE48-0569-4E45-BFF4-9465181A2F55}" type="parTrans" cxnId="{23758F78-A602-459A-A253-A60709D446F1}">
      <dgm:prSet/>
      <dgm:spPr/>
      <dgm:t>
        <a:bodyPr/>
        <a:lstStyle/>
        <a:p>
          <a:endParaRPr lang="en-US"/>
        </a:p>
      </dgm:t>
    </dgm:pt>
    <dgm:pt modelId="{1ECB320F-559D-4267-A549-2C217D3D42A9}" type="sibTrans" cxnId="{23758F78-A602-459A-A253-A60709D446F1}">
      <dgm:prSet/>
      <dgm:spPr/>
      <dgm:t>
        <a:bodyPr/>
        <a:lstStyle/>
        <a:p>
          <a:endParaRPr lang="en-US"/>
        </a:p>
      </dgm:t>
    </dgm:pt>
    <dgm:pt modelId="{EEB4C359-6144-48FF-978D-370EAD967105}">
      <dgm:prSet/>
      <dgm:spPr/>
      <dgm:t>
        <a:bodyPr/>
        <a:lstStyle/>
        <a:p>
          <a:r>
            <a:rPr lang="en-US" i="1"/>
            <a:t>Play Therapy with Children in Crisis: Individual, Group, and Family Treatment. 3rd ed.</a:t>
          </a:r>
          <a:br>
            <a:rPr lang="en-US" i="1"/>
          </a:br>
          <a:r>
            <a:rPr lang="en-US"/>
            <a:t>Webb, Nancy Boyd.</a:t>
          </a:r>
        </a:p>
      </dgm:t>
    </dgm:pt>
    <dgm:pt modelId="{4F0EA627-1238-4199-BF33-1DC467700253}" type="parTrans" cxnId="{6E391899-3C66-4D9D-8E85-B6D8E84AE569}">
      <dgm:prSet/>
      <dgm:spPr/>
      <dgm:t>
        <a:bodyPr/>
        <a:lstStyle/>
        <a:p>
          <a:endParaRPr lang="en-US"/>
        </a:p>
      </dgm:t>
    </dgm:pt>
    <dgm:pt modelId="{33BA2197-8097-497B-9AA2-5959285DBB90}" type="sibTrans" cxnId="{6E391899-3C66-4D9D-8E85-B6D8E84AE569}">
      <dgm:prSet/>
      <dgm:spPr/>
      <dgm:t>
        <a:bodyPr/>
        <a:lstStyle/>
        <a:p>
          <a:endParaRPr lang="en-US"/>
        </a:p>
      </dgm:t>
    </dgm:pt>
    <dgm:pt modelId="{FE9796B6-ED9F-485D-8A33-1E99A66683FB}">
      <dgm:prSet/>
      <dgm:spPr/>
      <dgm:t>
        <a:bodyPr/>
        <a:lstStyle/>
        <a:p>
          <a:r>
            <a:rPr lang="en-US"/>
            <a:t>Generally, family sessions are not beneficial because sessions can be used as attacks on other members and a continuation of abuse</a:t>
          </a:r>
        </a:p>
      </dgm:t>
    </dgm:pt>
    <dgm:pt modelId="{153FFA4E-BBCB-4E6D-903C-E976C567B346}" type="parTrans" cxnId="{286E43E9-576E-4AC6-B430-C7EC12DEE9FB}">
      <dgm:prSet/>
      <dgm:spPr/>
      <dgm:t>
        <a:bodyPr/>
        <a:lstStyle/>
        <a:p>
          <a:endParaRPr lang="en-US"/>
        </a:p>
      </dgm:t>
    </dgm:pt>
    <dgm:pt modelId="{59F794DE-F8B1-4CFD-95BE-C52A6AAAB6E7}" type="sibTrans" cxnId="{286E43E9-576E-4AC6-B430-C7EC12DEE9FB}">
      <dgm:prSet/>
      <dgm:spPr/>
      <dgm:t>
        <a:bodyPr/>
        <a:lstStyle/>
        <a:p>
          <a:endParaRPr lang="en-US"/>
        </a:p>
      </dgm:t>
    </dgm:pt>
    <dgm:pt modelId="{A5B74268-3F7A-46D5-8F79-C49ED88CF93B}">
      <dgm:prSet/>
      <dgm:spPr/>
      <dgm:t>
        <a:bodyPr/>
        <a:lstStyle/>
        <a:p>
          <a:r>
            <a:rPr lang="en-US" i="1"/>
            <a:t>When Dad Hurts Mom: Helping Your Children Heal the Wounds of Witnessing Abuse</a:t>
          </a:r>
          <a:r>
            <a:rPr lang="en-US"/>
            <a:t> by Lundy Bancroft (Putnam Adult, 2004)</a:t>
          </a:r>
        </a:p>
      </dgm:t>
    </dgm:pt>
    <dgm:pt modelId="{9A2D1F61-1C99-4F19-B4EB-85FE7A875FA0}" type="parTrans" cxnId="{4F9D081B-2893-42CC-BE8A-3A8931AE43FE}">
      <dgm:prSet/>
      <dgm:spPr/>
      <dgm:t>
        <a:bodyPr/>
        <a:lstStyle/>
        <a:p>
          <a:endParaRPr lang="en-US"/>
        </a:p>
      </dgm:t>
    </dgm:pt>
    <dgm:pt modelId="{52A32E3B-9786-432B-8D36-D567D4FAD423}" type="sibTrans" cxnId="{4F9D081B-2893-42CC-BE8A-3A8931AE43FE}">
      <dgm:prSet/>
      <dgm:spPr/>
      <dgm:t>
        <a:bodyPr/>
        <a:lstStyle/>
        <a:p>
          <a:endParaRPr lang="en-US"/>
        </a:p>
      </dgm:t>
    </dgm:pt>
    <dgm:pt modelId="{5D195954-9C84-402F-A128-81F96B5613CD}">
      <dgm:prSet/>
      <dgm:spPr/>
      <dgm:t>
        <a:bodyPr/>
        <a:lstStyle/>
        <a:p>
          <a:r>
            <a:rPr lang="en-US"/>
            <a:t>Using group therapy with peer mentors is extremely beneficial.</a:t>
          </a:r>
        </a:p>
      </dgm:t>
    </dgm:pt>
    <dgm:pt modelId="{A2625E4E-3F50-4DC6-8FE3-BBF2E8EF7162}" type="parTrans" cxnId="{F1BEE0BD-F965-409D-B885-73AB36EBC671}">
      <dgm:prSet/>
      <dgm:spPr/>
      <dgm:t>
        <a:bodyPr/>
        <a:lstStyle/>
        <a:p>
          <a:endParaRPr lang="en-US"/>
        </a:p>
      </dgm:t>
    </dgm:pt>
    <dgm:pt modelId="{157EA1E8-B4FB-41F9-8FE7-FA4863BEC63E}" type="sibTrans" cxnId="{F1BEE0BD-F965-409D-B885-73AB36EBC671}">
      <dgm:prSet/>
      <dgm:spPr/>
      <dgm:t>
        <a:bodyPr/>
        <a:lstStyle/>
        <a:p>
          <a:endParaRPr lang="en-US"/>
        </a:p>
      </dgm:t>
    </dgm:pt>
    <dgm:pt modelId="{7F0F0A87-AA8D-47DB-89EA-B89FBB010956}">
      <dgm:prSet/>
      <dgm:spPr/>
      <dgm:t>
        <a:bodyPr/>
        <a:lstStyle/>
        <a:p>
          <a:r>
            <a:rPr lang="en-US"/>
            <a:t>Mental Health Services for Children Who Witness Domestic Violence.  McCallister Groves, Betsy.</a:t>
          </a:r>
        </a:p>
      </dgm:t>
    </dgm:pt>
    <dgm:pt modelId="{E6CC60F2-1704-4725-8F77-E0FB9287CD2E}" type="parTrans" cxnId="{B41EB269-8473-4CE0-AA48-29A0ADC40B5C}">
      <dgm:prSet/>
      <dgm:spPr/>
      <dgm:t>
        <a:bodyPr/>
        <a:lstStyle/>
        <a:p>
          <a:endParaRPr lang="en-US"/>
        </a:p>
      </dgm:t>
    </dgm:pt>
    <dgm:pt modelId="{9D9CFF22-AA1B-427A-83FB-AF45E79C6066}" type="sibTrans" cxnId="{B41EB269-8473-4CE0-AA48-29A0ADC40B5C}">
      <dgm:prSet/>
      <dgm:spPr/>
      <dgm:t>
        <a:bodyPr/>
        <a:lstStyle/>
        <a:p>
          <a:endParaRPr lang="en-US"/>
        </a:p>
      </dgm:t>
    </dgm:pt>
    <dgm:pt modelId="{CC910F6E-E4CC-4F4B-B0CB-F1028A59D84C}" type="pres">
      <dgm:prSet presAssocID="{F6AAA1C6-85D9-413A-8C42-0E5A4BCD8DC7}" presName="diagram" presStyleCnt="0">
        <dgm:presLayoutVars>
          <dgm:chPref val="1"/>
          <dgm:dir/>
          <dgm:animOne val="branch"/>
          <dgm:animLvl val="lvl"/>
          <dgm:resizeHandles/>
        </dgm:presLayoutVars>
      </dgm:prSet>
      <dgm:spPr/>
      <dgm:t>
        <a:bodyPr/>
        <a:lstStyle/>
        <a:p>
          <a:endParaRPr lang="en-US"/>
        </a:p>
      </dgm:t>
    </dgm:pt>
    <dgm:pt modelId="{0AA87421-C51D-475E-958F-F25100B6C536}" type="pres">
      <dgm:prSet presAssocID="{381562C1-B93A-4081-8557-359007B24AF7}" presName="root" presStyleCnt="0"/>
      <dgm:spPr/>
    </dgm:pt>
    <dgm:pt modelId="{1F1F58EE-BC43-4FEB-907A-E53696D9F1BB}" type="pres">
      <dgm:prSet presAssocID="{381562C1-B93A-4081-8557-359007B24AF7}" presName="rootComposite" presStyleCnt="0"/>
      <dgm:spPr/>
    </dgm:pt>
    <dgm:pt modelId="{FC1C9935-20FB-49E1-949F-1ADA88586E75}" type="pres">
      <dgm:prSet presAssocID="{381562C1-B93A-4081-8557-359007B24AF7}" presName="rootText" presStyleLbl="node1" presStyleIdx="0" presStyleCnt="4"/>
      <dgm:spPr/>
      <dgm:t>
        <a:bodyPr/>
        <a:lstStyle/>
        <a:p>
          <a:endParaRPr lang="en-US"/>
        </a:p>
      </dgm:t>
    </dgm:pt>
    <dgm:pt modelId="{54B10977-9FC2-47FA-9D6D-F138FA3B4926}" type="pres">
      <dgm:prSet presAssocID="{381562C1-B93A-4081-8557-359007B24AF7}" presName="rootConnector" presStyleLbl="node1" presStyleIdx="0" presStyleCnt="4"/>
      <dgm:spPr/>
      <dgm:t>
        <a:bodyPr/>
        <a:lstStyle/>
        <a:p>
          <a:endParaRPr lang="en-US"/>
        </a:p>
      </dgm:t>
    </dgm:pt>
    <dgm:pt modelId="{FB2F7353-4D0C-4431-AF55-D287710047A7}" type="pres">
      <dgm:prSet presAssocID="{381562C1-B93A-4081-8557-359007B24AF7}" presName="childShape" presStyleCnt="0"/>
      <dgm:spPr/>
    </dgm:pt>
    <dgm:pt modelId="{7E62009C-FA26-45D0-A319-8AE20CA52651}" type="pres">
      <dgm:prSet presAssocID="{B5E15CEA-CC45-45C5-BEC2-2FD32B83E635}" presName="Name13" presStyleLbl="parChTrans1D2" presStyleIdx="0" presStyleCnt="4"/>
      <dgm:spPr/>
      <dgm:t>
        <a:bodyPr/>
        <a:lstStyle/>
        <a:p>
          <a:endParaRPr lang="en-US"/>
        </a:p>
      </dgm:t>
    </dgm:pt>
    <dgm:pt modelId="{34858BD8-DDF5-4468-91C5-28160B67BE50}" type="pres">
      <dgm:prSet presAssocID="{BF88E6A6-38BA-4352-A3B6-CF222B6B68AE}" presName="childText" presStyleLbl="bgAcc1" presStyleIdx="0" presStyleCnt="4">
        <dgm:presLayoutVars>
          <dgm:bulletEnabled val="1"/>
        </dgm:presLayoutVars>
      </dgm:prSet>
      <dgm:spPr/>
      <dgm:t>
        <a:bodyPr/>
        <a:lstStyle/>
        <a:p>
          <a:endParaRPr lang="en-US"/>
        </a:p>
      </dgm:t>
    </dgm:pt>
    <dgm:pt modelId="{11078D66-C8EF-49AC-93D8-F29C271F6B64}" type="pres">
      <dgm:prSet presAssocID="{70C8F71C-B602-402D-9EC1-DCA7714BA86F}" presName="root" presStyleCnt="0"/>
      <dgm:spPr/>
    </dgm:pt>
    <dgm:pt modelId="{D7B690FB-7EE1-433C-B7A4-492742D7DBBE}" type="pres">
      <dgm:prSet presAssocID="{70C8F71C-B602-402D-9EC1-DCA7714BA86F}" presName="rootComposite" presStyleCnt="0"/>
      <dgm:spPr/>
    </dgm:pt>
    <dgm:pt modelId="{C8F198E6-79C2-47BA-8D9A-3E430E5F6F43}" type="pres">
      <dgm:prSet presAssocID="{70C8F71C-B602-402D-9EC1-DCA7714BA86F}" presName="rootText" presStyleLbl="node1" presStyleIdx="1" presStyleCnt="4"/>
      <dgm:spPr/>
      <dgm:t>
        <a:bodyPr/>
        <a:lstStyle/>
        <a:p>
          <a:endParaRPr lang="en-US"/>
        </a:p>
      </dgm:t>
    </dgm:pt>
    <dgm:pt modelId="{4D91A130-F3D0-48FB-8F10-ACFA5784ECB2}" type="pres">
      <dgm:prSet presAssocID="{70C8F71C-B602-402D-9EC1-DCA7714BA86F}" presName="rootConnector" presStyleLbl="node1" presStyleIdx="1" presStyleCnt="4"/>
      <dgm:spPr/>
      <dgm:t>
        <a:bodyPr/>
        <a:lstStyle/>
        <a:p>
          <a:endParaRPr lang="en-US"/>
        </a:p>
      </dgm:t>
    </dgm:pt>
    <dgm:pt modelId="{26641272-0A95-40C3-BBF9-D119A48B32CD}" type="pres">
      <dgm:prSet presAssocID="{70C8F71C-B602-402D-9EC1-DCA7714BA86F}" presName="childShape" presStyleCnt="0"/>
      <dgm:spPr/>
    </dgm:pt>
    <dgm:pt modelId="{BF2D802A-5C1F-4667-8CC8-11E2167304EF}" type="pres">
      <dgm:prSet presAssocID="{4F0EA627-1238-4199-BF33-1DC467700253}" presName="Name13" presStyleLbl="parChTrans1D2" presStyleIdx="1" presStyleCnt="4"/>
      <dgm:spPr/>
      <dgm:t>
        <a:bodyPr/>
        <a:lstStyle/>
        <a:p>
          <a:endParaRPr lang="en-US"/>
        </a:p>
      </dgm:t>
    </dgm:pt>
    <dgm:pt modelId="{C69A20FB-0106-4653-B678-ABD535CF0C6A}" type="pres">
      <dgm:prSet presAssocID="{EEB4C359-6144-48FF-978D-370EAD967105}" presName="childText" presStyleLbl="bgAcc1" presStyleIdx="1" presStyleCnt="4">
        <dgm:presLayoutVars>
          <dgm:bulletEnabled val="1"/>
        </dgm:presLayoutVars>
      </dgm:prSet>
      <dgm:spPr/>
      <dgm:t>
        <a:bodyPr/>
        <a:lstStyle/>
        <a:p>
          <a:endParaRPr lang="en-US"/>
        </a:p>
      </dgm:t>
    </dgm:pt>
    <dgm:pt modelId="{EA03DFFE-1379-4456-85D3-7A0F1B008845}" type="pres">
      <dgm:prSet presAssocID="{FE9796B6-ED9F-485D-8A33-1E99A66683FB}" presName="root" presStyleCnt="0"/>
      <dgm:spPr/>
    </dgm:pt>
    <dgm:pt modelId="{B69087DF-F528-45FF-8C6B-6E8ADBB2DC5F}" type="pres">
      <dgm:prSet presAssocID="{FE9796B6-ED9F-485D-8A33-1E99A66683FB}" presName="rootComposite" presStyleCnt="0"/>
      <dgm:spPr/>
    </dgm:pt>
    <dgm:pt modelId="{F69546C6-2F98-4350-862F-487AD293AB93}" type="pres">
      <dgm:prSet presAssocID="{FE9796B6-ED9F-485D-8A33-1E99A66683FB}" presName="rootText" presStyleLbl="node1" presStyleIdx="2" presStyleCnt="4"/>
      <dgm:spPr/>
      <dgm:t>
        <a:bodyPr/>
        <a:lstStyle/>
        <a:p>
          <a:endParaRPr lang="en-US"/>
        </a:p>
      </dgm:t>
    </dgm:pt>
    <dgm:pt modelId="{239CD79A-8824-4F7F-A1C1-BC6B76691541}" type="pres">
      <dgm:prSet presAssocID="{FE9796B6-ED9F-485D-8A33-1E99A66683FB}" presName="rootConnector" presStyleLbl="node1" presStyleIdx="2" presStyleCnt="4"/>
      <dgm:spPr/>
      <dgm:t>
        <a:bodyPr/>
        <a:lstStyle/>
        <a:p>
          <a:endParaRPr lang="en-US"/>
        </a:p>
      </dgm:t>
    </dgm:pt>
    <dgm:pt modelId="{3B345AA8-82CC-4BCA-8002-1DBE70203C4E}" type="pres">
      <dgm:prSet presAssocID="{FE9796B6-ED9F-485D-8A33-1E99A66683FB}" presName="childShape" presStyleCnt="0"/>
      <dgm:spPr/>
    </dgm:pt>
    <dgm:pt modelId="{0CC2EE7D-7E89-4634-A372-C5F8074321BE}" type="pres">
      <dgm:prSet presAssocID="{9A2D1F61-1C99-4F19-B4EB-85FE7A875FA0}" presName="Name13" presStyleLbl="parChTrans1D2" presStyleIdx="2" presStyleCnt="4"/>
      <dgm:spPr/>
      <dgm:t>
        <a:bodyPr/>
        <a:lstStyle/>
        <a:p>
          <a:endParaRPr lang="en-US"/>
        </a:p>
      </dgm:t>
    </dgm:pt>
    <dgm:pt modelId="{2748EBA0-B513-4110-A9C2-A1E4AA7D0455}" type="pres">
      <dgm:prSet presAssocID="{A5B74268-3F7A-46D5-8F79-C49ED88CF93B}" presName="childText" presStyleLbl="bgAcc1" presStyleIdx="2" presStyleCnt="4">
        <dgm:presLayoutVars>
          <dgm:bulletEnabled val="1"/>
        </dgm:presLayoutVars>
      </dgm:prSet>
      <dgm:spPr/>
      <dgm:t>
        <a:bodyPr/>
        <a:lstStyle/>
        <a:p>
          <a:endParaRPr lang="en-US"/>
        </a:p>
      </dgm:t>
    </dgm:pt>
    <dgm:pt modelId="{B88639F5-4255-4D15-B4E1-50B51F5152E7}" type="pres">
      <dgm:prSet presAssocID="{5D195954-9C84-402F-A128-81F96B5613CD}" presName="root" presStyleCnt="0"/>
      <dgm:spPr/>
    </dgm:pt>
    <dgm:pt modelId="{5596C12B-081F-447A-98D8-0D663C176DE2}" type="pres">
      <dgm:prSet presAssocID="{5D195954-9C84-402F-A128-81F96B5613CD}" presName="rootComposite" presStyleCnt="0"/>
      <dgm:spPr/>
    </dgm:pt>
    <dgm:pt modelId="{D1AE5AC8-C307-40E2-B2BA-60F2E4C51403}" type="pres">
      <dgm:prSet presAssocID="{5D195954-9C84-402F-A128-81F96B5613CD}" presName="rootText" presStyleLbl="node1" presStyleIdx="3" presStyleCnt="4"/>
      <dgm:spPr/>
      <dgm:t>
        <a:bodyPr/>
        <a:lstStyle/>
        <a:p>
          <a:endParaRPr lang="en-US"/>
        </a:p>
      </dgm:t>
    </dgm:pt>
    <dgm:pt modelId="{44612967-D62B-404B-95AE-D1978EE0767A}" type="pres">
      <dgm:prSet presAssocID="{5D195954-9C84-402F-A128-81F96B5613CD}" presName="rootConnector" presStyleLbl="node1" presStyleIdx="3" presStyleCnt="4"/>
      <dgm:spPr/>
      <dgm:t>
        <a:bodyPr/>
        <a:lstStyle/>
        <a:p>
          <a:endParaRPr lang="en-US"/>
        </a:p>
      </dgm:t>
    </dgm:pt>
    <dgm:pt modelId="{FE9A1968-1C36-42BE-A0C4-29753D7F39BD}" type="pres">
      <dgm:prSet presAssocID="{5D195954-9C84-402F-A128-81F96B5613CD}" presName="childShape" presStyleCnt="0"/>
      <dgm:spPr/>
    </dgm:pt>
    <dgm:pt modelId="{5CED53DF-BB0D-42FA-A08B-AB1575672851}" type="pres">
      <dgm:prSet presAssocID="{E6CC60F2-1704-4725-8F77-E0FB9287CD2E}" presName="Name13" presStyleLbl="parChTrans1D2" presStyleIdx="3" presStyleCnt="4"/>
      <dgm:spPr/>
      <dgm:t>
        <a:bodyPr/>
        <a:lstStyle/>
        <a:p>
          <a:endParaRPr lang="en-US"/>
        </a:p>
      </dgm:t>
    </dgm:pt>
    <dgm:pt modelId="{5678B591-E154-4BE3-9847-D3DCC49BDE4B}" type="pres">
      <dgm:prSet presAssocID="{7F0F0A87-AA8D-47DB-89EA-B89FBB010956}" presName="childText" presStyleLbl="bgAcc1" presStyleIdx="3" presStyleCnt="4">
        <dgm:presLayoutVars>
          <dgm:bulletEnabled val="1"/>
        </dgm:presLayoutVars>
      </dgm:prSet>
      <dgm:spPr/>
      <dgm:t>
        <a:bodyPr/>
        <a:lstStyle/>
        <a:p>
          <a:endParaRPr lang="en-US"/>
        </a:p>
      </dgm:t>
    </dgm:pt>
  </dgm:ptLst>
  <dgm:cxnLst>
    <dgm:cxn modelId="{D06636DD-BB2A-4454-B56B-3FCF493E922C}" type="presOf" srcId="{5D195954-9C84-402F-A128-81F96B5613CD}" destId="{D1AE5AC8-C307-40E2-B2BA-60F2E4C51403}" srcOrd="0" destOrd="0" presId="urn:microsoft.com/office/officeart/2005/8/layout/hierarchy3"/>
    <dgm:cxn modelId="{71035A9C-B016-4AAC-B01A-B00E2982861F}" type="presOf" srcId="{381562C1-B93A-4081-8557-359007B24AF7}" destId="{54B10977-9FC2-47FA-9D6D-F138FA3B4926}" srcOrd="1" destOrd="0" presId="urn:microsoft.com/office/officeart/2005/8/layout/hierarchy3"/>
    <dgm:cxn modelId="{BD8884DB-6A8F-44CD-98A2-6621A9CAD503}" srcId="{F6AAA1C6-85D9-413A-8C42-0E5A4BCD8DC7}" destId="{381562C1-B93A-4081-8557-359007B24AF7}" srcOrd="0" destOrd="0" parTransId="{678238BD-8A85-47F5-828B-88488EBCFE51}" sibTransId="{A94558F0-D5FC-4962-9D78-D8C5F20F6258}"/>
    <dgm:cxn modelId="{286E43E9-576E-4AC6-B430-C7EC12DEE9FB}" srcId="{F6AAA1C6-85D9-413A-8C42-0E5A4BCD8DC7}" destId="{FE9796B6-ED9F-485D-8A33-1E99A66683FB}" srcOrd="2" destOrd="0" parTransId="{153FFA4E-BBCB-4E6D-903C-E976C567B346}" sibTransId="{59F794DE-F8B1-4CFD-95BE-C52A6AAAB6E7}"/>
    <dgm:cxn modelId="{AFDCC33B-AC62-4A8D-911A-AA62A8D432C6}" type="presOf" srcId="{70C8F71C-B602-402D-9EC1-DCA7714BA86F}" destId="{C8F198E6-79C2-47BA-8D9A-3E430E5F6F43}" srcOrd="0" destOrd="0" presId="urn:microsoft.com/office/officeart/2005/8/layout/hierarchy3"/>
    <dgm:cxn modelId="{F1BEE0BD-F965-409D-B885-73AB36EBC671}" srcId="{F6AAA1C6-85D9-413A-8C42-0E5A4BCD8DC7}" destId="{5D195954-9C84-402F-A128-81F96B5613CD}" srcOrd="3" destOrd="0" parTransId="{A2625E4E-3F50-4DC6-8FE3-BBF2E8EF7162}" sibTransId="{157EA1E8-B4FB-41F9-8FE7-FA4863BEC63E}"/>
    <dgm:cxn modelId="{5E71BF4A-9D95-410D-B978-D523EC80179A}" type="presOf" srcId="{7F0F0A87-AA8D-47DB-89EA-B89FBB010956}" destId="{5678B591-E154-4BE3-9847-D3DCC49BDE4B}" srcOrd="0" destOrd="0" presId="urn:microsoft.com/office/officeart/2005/8/layout/hierarchy3"/>
    <dgm:cxn modelId="{7C79A4B6-D5A2-4B4E-B355-183662E2412F}" type="presOf" srcId="{A5B74268-3F7A-46D5-8F79-C49ED88CF93B}" destId="{2748EBA0-B513-4110-A9C2-A1E4AA7D0455}" srcOrd="0" destOrd="0" presId="urn:microsoft.com/office/officeart/2005/8/layout/hierarchy3"/>
    <dgm:cxn modelId="{284F1C60-4EE0-4C2B-B4E2-21E8DA77EE85}" srcId="{381562C1-B93A-4081-8557-359007B24AF7}" destId="{BF88E6A6-38BA-4352-A3B6-CF222B6B68AE}" srcOrd="0" destOrd="0" parTransId="{B5E15CEA-CC45-45C5-BEC2-2FD32B83E635}" sibTransId="{7BAA6DB7-3164-4141-A4E2-5E8F92315E8C}"/>
    <dgm:cxn modelId="{820539AB-2DEF-4CD1-A451-66DF7942BDA4}" type="presOf" srcId="{381562C1-B93A-4081-8557-359007B24AF7}" destId="{FC1C9935-20FB-49E1-949F-1ADA88586E75}" srcOrd="0" destOrd="0" presId="urn:microsoft.com/office/officeart/2005/8/layout/hierarchy3"/>
    <dgm:cxn modelId="{4F9D081B-2893-42CC-BE8A-3A8931AE43FE}" srcId="{FE9796B6-ED9F-485D-8A33-1E99A66683FB}" destId="{A5B74268-3F7A-46D5-8F79-C49ED88CF93B}" srcOrd="0" destOrd="0" parTransId="{9A2D1F61-1C99-4F19-B4EB-85FE7A875FA0}" sibTransId="{52A32E3B-9786-432B-8D36-D567D4FAD423}"/>
    <dgm:cxn modelId="{503B2C89-DFAD-448D-86B4-869E08F83DEB}" type="presOf" srcId="{EEB4C359-6144-48FF-978D-370EAD967105}" destId="{C69A20FB-0106-4653-B678-ABD535CF0C6A}" srcOrd="0" destOrd="0" presId="urn:microsoft.com/office/officeart/2005/8/layout/hierarchy3"/>
    <dgm:cxn modelId="{8E307E95-0AA3-474F-A062-CFD8C5C4F951}" type="presOf" srcId="{B5E15CEA-CC45-45C5-BEC2-2FD32B83E635}" destId="{7E62009C-FA26-45D0-A319-8AE20CA52651}" srcOrd="0" destOrd="0" presId="urn:microsoft.com/office/officeart/2005/8/layout/hierarchy3"/>
    <dgm:cxn modelId="{8EECBEF5-1372-4EA9-B1F3-3450BB03CA9C}" type="presOf" srcId="{BF88E6A6-38BA-4352-A3B6-CF222B6B68AE}" destId="{34858BD8-DDF5-4468-91C5-28160B67BE50}" srcOrd="0" destOrd="0" presId="urn:microsoft.com/office/officeart/2005/8/layout/hierarchy3"/>
    <dgm:cxn modelId="{E8CCC479-F8B7-4F56-AE20-D757D92860E8}" type="presOf" srcId="{F6AAA1C6-85D9-413A-8C42-0E5A4BCD8DC7}" destId="{CC910F6E-E4CC-4F4B-B0CB-F1028A59D84C}" srcOrd="0" destOrd="0" presId="urn:microsoft.com/office/officeart/2005/8/layout/hierarchy3"/>
    <dgm:cxn modelId="{B41EB269-8473-4CE0-AA48-29A0ADC40B5C}" srcId="{5D195954-9C84-402F-A128-81F96B5613CD}" destId="{7F0F0A87-AA8D-47DB-89EA-B89FBB010956}" srcOrd="0" destOrd="0" parTransId="{E6CC60F2-1704-4725-8F77-E0FB9287CD2E}" sibTransId="{9D9CFF22-AA1B-427A-83FB-AF45E79C6066}"/>
    <dgm:cxn modelId="{C5E06E72-8A0D-4525-AF64-0CECC1ED9D7E}" type="presOf" srcId="{E6CC60F2-1704-4725-8F77-E0FB9287CD2E}" destId="{5CED53DF-BB0D-42FA-A08B-AB1575672851}" srcOrd="0" destOrd="0" presId="urn:microsoft.com/office/officeart/2005/8/layout/hierarchy3"/>
    <dgm:cxn modelId="{2377BF60-165A-487B-8078-78B7BDBAA022}" type="presOf" srcId="{FE9796B6-ED9F-485D-8A33-1E99A66683FB}" destId="{F69546C6-2F98-4350-862F-487AD293AB93}" srcOrd="0" destOrd="0" presId="urn:microsoft.com/office/officeart/2005/8/layout/hierarchy3"/>
    <dgm:cxn modelId="{DB922747-35A2-4CC3-8887-9A4EA61B27A5}" type="presOf" srcId="{70C8F71C-B602-402D-9EC1-DCA7714BA86F}" destId="{4D91A130-F3D0-48FB-8F10-ACFA5784ECB2}" srcOrd="1" destOrd="0" presId="urn:microsoft.com/office/officeart/2005/8/layout/hierarchy3"/>
    <dgm:cxn modelId="{A05A2DD5-3B36-409D-94F1-06D504E1AFB0}" type="presOf" srcId="{9A2D1F61-1C99-4F19-B4EB-85FE7A875FA0}" destId="{0CC2EE7D-7E89-4634-A372-C5F8074321BE}" srcOrd="0" destOrd="0" presId="urn:microsoft.com/office/officeart/2005/8/layout/hierarchy3"/>
    <dgm:cxn modelId="{D2D445F7-E966-4618-B688-3F9ED0AF6FFD}" type="presOf" srcId="{5D195954-9C84-402F-A128-81F96B5613CD}" destId="{44612967-D62B-404B-95AE-D1978EE0767A}" srcOrd="1" destOrd="0" presId="urn:microsoft.com/office/officeart/2005/8/layout/hierarchy3"/>
    <dgm:cxn modelId="{7CD7EEA1-3C1B-40E6-8C1E-3CB4604C858F}" type="presOf" srcId="{FE9796B6-ED9F-485D-8A33-1E99A66683FB}" destId="{239CD79A-8824-4F7F-A1C1-BC6B76691541}" srcOrd="1" destOrd="0" presId="urn:microsoft.com/office/officeart/2005/8/layout/hierarchy3"/>
    <dgm:cxn modelId="{23758F78-A602-459A-A253-A60709D446F1}" srcId="{F6AAA1C6-85D9-413A-8C42-0E5A4BCD8DC7}" destId="{70C8F71C-B602-402D-9EC1-DCA7714BA86F}" srcOrd="1" destOrd="0" parTransId="{8979CE48-0569-4E45-BFF4-9465181A2F55}" sibTransId="{1ECB320F-559D-4267-A549-2C217D3D42A9}"/>
    <dgm:cxn modelId="{9C11173A-7FC0-4771-B33C-1C75F409DEC0}" type="presOf" srcId="{4F0EA627-1238-4199-BF33-1DC467700253}" destId="{BF2D802A-5C1F-4667-8CC8-11E2167304EF}" srcOrd="0" destOrd="0" presId="urn:microsoft.com/office/officeart/2005/8/layout/hierarchy3"/>
    <dgm:cxn modelId="{6E391899-3C66-4D9D-8E85-B6D8E84AE569}" srcId="{70C8F71C-B602-402D-9EC1-DCA7714BA86F}" destId="{EEB4C359-6144-48FF-978D-370EAD967105}" srcOrd="0" destOrd="0" parTransId="{4F0EA627-1238-4199-BF33-1DC467700253}" sibTransId="{33BA2197-8097-497B-9AA2-5959285DBB90}"/>
    <dgm:cxn modelId="{A56E65B2-8262-4FC6-AFE7-750421411663}" type="presParOf" srcId="{CC910F6E-E4CC-4F4B-B0CB-F1028A59D84C}" destId="{0AA87421-C51D-475E-958F-F25100B6C536}" srcOrd="0" destOrd="0" presId="urn:microsoft.com/office/officeart/2005/8/layout/hierarchy3"/>
    <dgm:cxn modelId="{5F70EFF4-7F7F-4A8A-853C-AF3616A35626}" type="presParOf" srcId="{0AA87421-C51D-475E-958F-F25100B6C536}" destId="{1F1F58EE-BC43-4FEB-907A-E53696D9F1BB}" srcOrd="0" destOrd="0" presId="urn:microsoft.com/office/officeart/2005/8/layout/hierarchy3"/>
    <dgm:cxn modelId="{1456CD2F-9F17-4FDC-B6D8-68C5BDF41407}" type="presParOf" srcId="{1F1F58EE-BC43-4FEB-907A-E53696D9F1BB}" destId="{FC1C9935-20FB-49E1-949F-1ADA88586E75}" srcOrd="0" destOrd="0" presId="urn:microsoft.com/office/officeart/2005/8/layout/hierarchy3"/>
    <dgm:cxn modelId="{FB0F1166-2466-4120-9C77-F697F0DE0E55}" type="presParOf" srcId="{1F1F58EE-BC43-4FEB-907A-E53696D9F1BB}" destId="{54B10977-9FC2-47FA-9D6D-F138FA3B4926}" srcOrd="1" destOrd="0" presId="urn:microsoft.com/office/officeart/2005/8/layout/hierarchy3"/>
    <dgm:cxn modelId="{501DBA19-F5FF-4B90-A96D-FBB3F641877D}" type="presParOf" srcId="{0AA87421-C51D-475E-958F-F25100B6C536}" destId="{FB2F7353-4D0C-4431-AF55-D287710047A7}" srcOrd="1" destOrd="0" presId="urn:microsoft.com/office/officeart/2005/8/layout/hierarchy3"/>
    <dgm:cxn modelId="{B1851D64-3715-4694-BD03-AA9D448CE9CB}" type="presParOf" srcId="{FB2F7353-4D0C-4431-AF55-D287710047A7}" destId="{7E62009C-FA26-45D0-A319-8AE20CA52651}" srcOrd="0" destOrd="0" presId="urn:microsoft.com/office/officeart/2005/8/layout/hierarchy3"/>
    <dgm:cxn modelId="{9439FD48-25D2-48BE-A76B-5C1CF8A808C3}" type="presParOf" srcId="{FB2F7353-4D0C-4431-AF55-D287710047A7}" destId="{34858BD8-DDF5-4468-91C5-28160B67BE50}" srcOrd="1" destOrd="0" presId="urn:microsoft.com/office/officeart/2005/8/layout/hierarchy3"/>
    <dgm:cxn modelId="{C9247DFF-CA46-41E9-AA30-BAC0650FBB92}" type="presParOf" srcId="{CC910F6E-E4CC-4F4B-B0CB-F1028A59D84C}" destId="{11078D66-C8EF-49AC-93D8-F29C271F6B64}" srcOrd="1" destOrd="0" presId="urn:microsoft.com/office/officeart/2005/8/layout/hierarchy3"/>
    <dgm:cxn modelId="{35D13124-123D-4293-B1A7-0D7606B66953}" type="presParOf" srcId="{11078D66-C8EF-49AC-93D8-F29C271F6B64}" destId="{D7B690FB-7EE1-433C-B7A4-492742D7DBBE}" srcOrd="0" destOrd="0" presId="urn:microsoft.com/office/officeart/2005/8/layout/hierarchy3"/>
    <dgm:cxn modelId="{F30326F4-5143-498E-ACFC-8A3C17193BFD}" type="presParOf" srcId="{D7B690FB-7EE1-433C-B7A4-492742D7DBBE}" destId="{C8F198E6-79C2-47BA-8D9A-3E430E5F6F43}" srcOrd="0" destOrd="0" presId="urn:microsoft.com/office/officeart/2005/8/layout/hierarchy3"/>
    <dgm:cxn modelId="{FB650CEB-210E-483B-AB18-615704B01622}" type="presParOf" srcId="{D7B690FB-7EE1-433C-B7A4-492742D7DBBE}" destId="{4D91A130-F3D0-48FB-8F10-ACFA5784ECB2}" srcOrd="1" destOrd="0" presId="urn:microsoft.com/office/officeart/2005/8/layout/hierarchy3"/>
    <dgm:cxn modelId="{CF4A8AC7-E904-4D6C-B262-4DB465B85B19}" type="presParOf" srcId="{11078D66-C8EF-49AC-93D8-F29C271F6B64}" destId="{26641272-0A95-40C3-BBF9-D119A48B32CD}" srcOrd="1" destOrd="0" presId="urn:microsoft.com/office/officeart/2005/8/layout/hierarchy3"/>
    <dgm:cxn modelId="{A65A8D9F-BC80-4E2E-9A4A-11E309C4FCC0}" type="presParOf" srcId="{26641272-0A95-40C3-BBF9-D119A48B32CD}" destId="{BF2D802A-5C1F-4667-8CC8-11E2167304EF}" srcOrd="0" destOrd="0" presId="urn:microsoft.com/office/officeart/2005/8/layout/hierarchy3"/>
    <dgm:cxn modelId="{377D7321-3351-43EC-9245-23A096ECD145}" type="presParOf" srcId="{26641272-0A95-40C3-BBF9-D119A48B32CD}" destId="{C69A20FB-0106-4653-B678-ABD535CF0C6A}" srcOrd="1" destOrd="0" presId="urn:microsoft.com/office/officeart/2005/8/layout/hierarchy3"/>
    <dgm:cxn modelId="{2FF5E355-0176-427E-B257-C8A96A8F528F}" type="presParOf" srcId="{CC910F6E-E4CC-4F4B-B0CB-F1028A59D84C}" destId="{EA03DFFE-1379-4456-85D3-7A0F1B008845}" srcOrd="2" destOrd="0" presId="urn:microsoft.com/office/officeart/2005/8/layout/hierarchy3"/>
    <dgm:cxn modelId="{C420F421-F317-4B9A-94C3-172023B63FCC}" type="presParOf" srcId="{EA03DFFE-1379-4456-85D3-7A0F1B008845}" destId="{B69087DF-F528-45FF-8C6B-6E8ADBB2DC5F}" srcOrd="0" destOrd="0" presId="urn:microsoft.com/office/officeart/2005/8/layout/hierarchy3"/>
    <dgm:cxn modelId="{B9CB3101-9B5C-488F-A11A-E5C5590F66A3}" type="presParOf" srcId="{B69087DF-F528-45FF-8C6B-6E8ADBB2DC5F}" destId="{F69546C6-2F98-4350-862F-487AD293AB93}" srcOrd="0" destOrd="0" presId="urn:microsoft.com/office/officeart/2005/8/layout/hierarchy3"/>
    <dgm:cxn modelId="{E8FAEB9F-AC95-4048-8963-6F5CB9BE5D79}" type="presParOf" srcId="{B69087DF-F528-45FF-8C6B-6E8ADBB2DC5F}" destId="{239CD79A-8824-4F7F-A1C1-BC6B76691541}" srcOrd="1" destOrd="0" presId="urn:microsoft.com/office/officeart/2005/8/layout/hierarchy3"/>
    <dgm:cxn modelId="{9C9B4A70-56A7-4EE0-B5C0-0D07AC0A715A}" type="presParOf" srcId="{EA03DFFE-1379-4456-85D3-7A0F1B008845}" destId="{3B345AA8-82CC-4BCA-8002-1DBE70203C4E}" srcOrd="1" destOrd="0" presId="urn:microsoft.com/office/officeart/2005/8/layout/hierarchy3"/>
    <dgm:cxn modelId="{20714F6D-201F-49DA-8B9B-976996985DE4}" type="presParOf" srcId="{3B345AA8-82CC-4BCA-8002-1DBE70203C4E}" destId="{0CC2EE7D-7E89-4634-A372-C5F8074321BE}" srcOrd="0" destOrd="0" presId="urn:microsoft.com/office/officeart/2005/8/layout/hierarchy3"/>
    <dgm:cxn modelId="{5E846707-08F0-41B5-A8FC-C37AF7A9866C}" type="presParOf" srcId="{3B345AA8-82CC-4BCA-8002-1DBE70203C4E}" destId="{2748EBA0-B513-4110-A9C2-A1E4AA7D0455}" srcOrd="1" destOrd="0" presId="urn:microsoft.com/office/officeart/2005/8/layout/hierarchy3"/>
    <dgm:cxn modelId="{DF200F00-FBD2-4F06-89DD-DB69AB70251B}" type="presParOf" srcId="{CC910F6E-E4CC-4F4B-B0CB-F1028A59D84C}" destId="{B88639F5-4255-4D15-B4E1-50B51F5152E7}" srcOrd="3" destOrd="0" presId="urn:microsoft.com/office/officeart/2005/8/layout/hierarchy3"/>
    <dgm:cxn modelId="{FD3CB67C-BCB0-4B70-B709-60E5F9D35BA1}" type="presParOf" srcId="{B88639F5-4255-4D15-B4E1-50B51F5152E7}" destId="{5596C12B-081F-447A-98D8-0D663C176DE2}" srcOrd="0" destOrd="0" presId="urn:microsoft.com/office/officeart/2005/8/layout/hierarchy3"/>
    <dgm:cxn modelId="{1B2073FA-B426-4D47-8058-D67AA30EDECC}" type="presParOf" srcId="{5596C12B-081F-447A-98D8-0D663C176DE2}" destId="{D1AE5AC8-C307-40E2-B2BA-60F2E4C51403}" srcOrd="0" destOrd="0" presId="urn:microsoft.com/office/officeart/2005/8/layout/hierarchy3"/>
    <dgm:cxn modelId="{1C57D7CF-B88A-4B79-93BE-09120EC9380F}" type="presParOf" srcId="{5596C12B-081F-447A-98D8-0D663C176DE2}" destId="{44612967-D62B-404B-95AE-D1978EE0767A}" srcOrd="1" destOrd="0" presId="urn:microsoft.com/office/officeart/2005/8/layout/hierarchy3"/>
    <dgm:cxn modelId="{4A0F386F-9408-4413-A74A-E0AD9DC61D71}" type="presParOf" srcId="{B88639F5-4255-4D15-B4E1-50B51F5152E7}" destId="{FE9A1968-1C36-42BE-A0C4-29753D7F39BD}" srcOrd="1" destOrd="0" presId="urn:microsoft.com/office/officeart/2005/8/layout/hierarchy3"/>
    <dgm:cxn modelId="{BC1C6070-6076-4B46-B653-025CE61F6D7D}" type="presParOf" srcId="{FE9A1968-1C36-42BE-A0C4-29753D7F39BD}" destId="{5CED53DF-BB0D-42FA-A08B-AB1575672851}" srcOrd="0" destOrd="0" presId="urn:microsoft.com/office/officeart/2005/8/layout/hierarchy3"/>
    <dgm:cxn modelId="{213311F4-9CD9-4FF4-BF85-34B141424E85}" type="presParOf" srcId="{FE9A1968-1C36-42BE-A0C4-29753D7F39BD}" destId="{5678B591-E154-4BE3-9847-D3DCC49BDE4B}"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356E5A3-B108-40DE-839A-4A032AC4291A}" type="doc">
      <dgm:prSet loTypeId="urn:microsoft.com/office/officeart/2005/8/layout/process1" loCatId="Inbox" qsTypeId="urn:microsoft.com/office/officeart/2005/8/quickstyle/simple1" qsCatId="simple" csTypeId="urn:microsoft.com/office/officeart/2005/8/colors/ColorSchemeForSuggestions" csCatId="other"/>
      <dgm:spPr/>
      <dgm:t>
        <a:bodyPr/>
        <a:lstStyle/>
        <a:p>
          <a:endParaRPr lang="en-US"/>
        </a:p>
      </dgm:t>
    </dgm:pt>
    <dgm:pt modelId="{CCEAA8C3-20AB-454E-BA8F-4F54A5DE1F68}">
      <dgm:prSet/>
      <dgm:spPr/>
      <dgm:t>
        <a:bodyPr/>
        <a:lstStyle/>
        <a:p>
          <a:r>
            <a:rPr lang="en-US"/>
            <a:t>Any method of focusing on teens and adolescents</a:t>
          </a:r>
        </a:p>
      </dgm:t>
    </dgm:pt>
    <dgm:pt modelId="{0C1A84B8-1A34-435B-82F3-C161CB9381AC}" type="parTrans" cxnId="{139CEBF5-41D7-45AE-BF19-642D8CE565F5}">
      <dgm:prSet/>
      <dgm:spPr/>
      <dgm:t>
        <a:bodyPr/>
        <a:lstStyle/>
        <a:p>
          <a:endParaRPr lang="en-US"/>
        </a:p>
      </dgm:t>
    </dgm:pt>
    <dgm:pt modelId="{F920BE84-4A97-4036-9E3D-2DD91B8171AE}" type="sibTrans" cxnId="{139CEBF5-41D7-45AE-BF19-642D8CE565F5}">
      <dgm:prSet/>
      <dgm:spPr/>
      <dgm:t>
        <a:bodyPr/>
        <a:lstStyle/>
        <a:p>
          <a:endParaRPr lang="en-US"/>
        </a:p>
      </dgm:t>
    </dgm:pt>
    <dgm:pt modelId="{898A6AF7-3F5F-44C2-A1C1-34577BD53865}">
      <dgm:prSet/>
      <dgm:spPr/>
      <dgm:t>
        <a:bodyPr/>
        <a:lstStyle/>
        <a:p>
          <a:r>
            <a:rPr lang="en-US"/>
            <a:t>Presentations</a:t>
          </a:r>
        </a:p>
      </dgm:t>
    </dgm:pt>
    <dgm:pt modelId="{DAF00E71-0ABD-4E03-A835-5589CE453DE4}" type="parTrans" cxnId="{DC92DE44-3323-40D3-80B0-9938504825DA}">
      <dgm:prSet/>
      <dgm:spPr/>
      <dgm:t>
        <a:bodyPr/>
        <a:lstStyle/>
        <a:p>
          <a:endParaRPr lang="en-US"/>
        </a:p>
      </dgm:t>
    </dgm:pt>
    <dgm:pt modelId="{BF716BBF-3CC1-4348-8F51-387A087BFE61}" type="sibTrans" cxnId="{DC92DE44-3323-40D3-80B0-9938504825DA}">
      <dgm:prSet/>
      <dgm:spPr/>
      <dgm:t>
        <a:bodyPr/>
        <a:lstStyle/>
        <a:p>
          <a:endParaRPr lang="en-US"/>
        </a:p>
      </dgm:t>
    </dgm:pt>
    <dgm:pt modelId="{CA4E702C-B84B-4AB5-A105-AA68F71B15DE}">
      <dgm:prSet/>
      <dgm:spPr/>
      <dgm:t>
        <a:bodyPr/>
        <a:lstStyle/>
        <a:p>
          <a:r>
            <a:rPr lang="en-US"/>
            <a:t>In schools</a:t>
          </a:r>
        </a:p>
      </dgm:t>
    </dgm:pt>
    <dgm:pt modelId="{0AE4CBE3-B92C-4E86-A676-E95F1DF40826}" type="parTrans" cxnId="{0FC85721-64D1-4829-91C3-26B386492387}">
      <dgm:prSet/>
      <dgm:spPr/>
      <dgm:t>
        <a:bodyPr/>
        <a:lstStyle/>
        <a:p>
          <a:endParaRPr lang="en-US"/>
        </a:p>
      </dgm:t>
    </dgm:pt>
    <dgm:pt modelId="{A89CF9CE-1C21-4EC6-B0D2-C6B3B4AE3E38}" type="sibTrans" cxnId="{0FC85721-64D1-4829-91C3-26B386492387}">
      <dgm:prSet/>
      <dgm:spPr/>
      <dgm:t>
        <a:bodyPr/>
        <a:lstStyle/>
        <a:p>
          <a:endParaRPr lang="en-US"/>
        </a:p>
      </dgm:t>
    </dgm:pt>
    <dgm:pt modelId="{445EB053-B1FC-4DE8-8128-E254AF5071E0}">
      <dgm:prSet/>
      <dgm:spPr/>
      <dgm:t>
        <a:bodyPr/>
        <a:lstStyle/>
        <a:p>
          <a:r>
            <a:rPr lang="en-US"/>
            <a:t>Churches </a:t>
          </a:r>
        </a:p>
      </dgm:t>
    </dgm:pt>
    <dgm:pt modelId="{EC4C548D-C0A3-482E-8734-BCEA671FC762}" type="parTrans" cxnId="{E6CD6F87-3866-474D-8288-44A0B8A26657}">
      <dgm:prSet/>
      <dgm:spPr/>
      <dgm:t>
        <a:bodyPr/>
        <a:lstStyle/>
        <a:p>
          <a:endParaRPr lang="en-US"/>
        </a:p>
      </dgm:t>
    </dgm:pt>
    <dgm:pt modelId="{0DC04EDA-7DF9-4645-B968-64B6E526C9C4}" type="sibTrans" cxnId="{E6CD6F87-3866-474D-8288-44A0B8A26657}">
      <dgm:prSet/>
      <dgm:spPr/>
      <dgm:t>
        <a:bodyPr/>
        <a:lstStyle/>
        <a:p>
          <a:endParaRPr lang="en-US"/>
        </a:p>
      </dgm:t>
    </dgm:pt>
    <dgm:pt modelId="{8BA8FB5E-0793-45BB-B357-FC5643347367}">
      <dgm:prSet/>
      <dgm:spPr/>
      <dgm:t>
        <a:bodyPr/>
        <a:lstStyle/>
        <a:p>
          <a:r>
            <a:rPr lang="en-US"/>
            <a:t>Clubs</a:t>
          </a:r>
        </a:p>
      </dgm:t>
    </dgm:pt>
    <dgm:pt modelId="{204DE446-1179-4D60-B416-02A0D1E5BB7D}" type="parTrans" cxnId="{AA14FA6E-F94D-498D-98B0-67027D207905}">
      <dgm:prSet/>
      <dgm:spPr/>
      <dgm:t>
        <a:bodyPr/>
        <a:lstStyle/>
        <a:p>
          <a:endParaRPr lang="en-US"/>
        </a:p>
      </dgm:t>
    </dgm:pt>
    <dgm:pt modelId="{D62F724F-CA46-4F54-9012-5B168093C1D3}" type="sibTrans" cxnId="{AA14FA6E-F94D-498D-98B0-67027D207905}">
      <dgm:prSet/>
      <dgm:spPr/>
      <dgm:t>
        <a:bodyPr/>
        <a:lstStyle/>
        <a:p>
          <a:endParaRPr lang="en-US"/>
        </a:p>
      </dgm:t>
    </dgm:pt>
    <dgm:pt modelId="{D79D7E99-E485-4EA6-97AC-0EEF53787C15}">
      <dgm:prSet/>
      <dgm:spPr/>
      <dgm:t>
        <a:bodyPr/>
        <a:lstStyle/>
        <a:p>
          <a:r>
            <a:rPr lang="en-US"/>
            <a:t>Meeting one on one with students at a setting they are comfortable in </a:t>
          </a:r>
        </a:p>
      </dgm:t>
    </dgm:pt>
    <dgm:pt modelId="{1353B10B-ED25-4B92-99AF-ACF80F67A37B}" type="parTrans" cxnId="{16E10D28-CEEC-4E1E-BE2A-E488BBF4E28B}">
      <dgm:prSet/>
      <dgm:spPr/>
      <dgm:t>
        <a:bodyPr/>
        <a:lstStyle/>
        <a:p>
          <a:endParaRPr lang="en-US"/>
        </a:p>
      </dgm:t>
    </dgm:pt>
    <dgm:pt modelId="{06B5E38D-9EDA-4B80-AB98-C87379D97ACA}" type="sibTrans" cxnId="{16E10D28-CEEC-4E1E-BE2A-E488BBF4E28B}">
      <dgm:prSet/>
      <dgm:spPr/>
      <dgm:t>
        <a:bodyPr/>
        <a:lstStyle/>
        <a:p>
          <a:endParaRPr lang="en-US"/>
        </a:p>
      </dgm:t>
    </dgm:pt>
    <dgm:pt modelId="{6EE92E42-BC29-4F02-85A3-738375784CA9}">
      <dgm:prSet/>
      <dgm:spPr/>
      <dgm:t>
        <a:bodyPr/>
        <a:lstStyle/>
        <a:p>
          <a:r>
            <a:rPr lang="en-US"/>
            <a:t>Schools</a:t>
          </a:r>
        </a:p>
      </dgm:t>
    </dgm:pt>
    <dgm:pt modelId="{E920DAB7-4EAD-463E-BCA1-A4CA021E6BF4}" type="parTrans" cxnId="{CD268648-3E40-401E-A9B3-E7D3A6BF163D}">
      <dgm:prSet/>
      <dgm:spPr/>
      <dgm:t>
        <a:bodyPr/>
        <a:lstStyle/>
        <a:p>
          <a:endParaRPr lang="en-US"/>
        </a:p>
      </dgm:t>
    </dgm:pt>
    <dgm:pt modelId="{FCF01E3C-4820-4027-A355-E4AAD0FCB4F9}" type="sibTrans" cxnId="{CD268648-3E40-401E-A9B3-E7D3A6BF163D}">
      <dgm:prSet/>
      <dgm:spPr/>
      <dgm:t>
        <a:bodyPr/>
        <a:lstStyle/>
        <a:p>
          <a:endParaRPr lang="en-US"/>
        </a:p>
      </dgm:t>
    </dgm:pt>
    <dgm:pt modelId="{E5D4BBA4-7D39-41A8-9552-4B6FAAB67D32}">
      <dgm:prSet/>
      <dgm:spPr/>
      <dgm:t>
        <a:bodyPr/>
        <a:lstStyle/>
        <a:p>
          <a:r>
            <a:rPr lang="en-US"/>
            <a:t>Park district</a:t>
          </a:r>
        </a:p>
      </dgm:t>
    </dgm:pt>
    <dgm:pt modelId="{8D67D59C-D77B-42ED-85CA-376E62711F61}" type="parTrans" cxnId="{55B8FFBF-0BBF-42A2-A7E7-01813C1A94A3}">
      <dgm:prSet/>
      <dgm:spPr/>
      <dgm:t>
        <a:bodyPr/>
        <a:lstStyle/>
        <a:p>
          <a:endParaRPr lang="en-US"/>
        </a:p>
      </dgm:t>
    </dgm:pt>
    <dgm:pt modelId="{D75BC582-7DF5-44F0-B30D-467049B6FE1E}" type="sibTrans" cxnId="{55B8FFBF-0BBF-42A2-A7E7-01813C1A94A3}">
      <dgm:prSet/>
      <dgm:spPr/>
      <dgm:t>
        <a:bodyPr/>
        <a:lstStyle/>
        <a:p>
          <a:endParaRPr lang="en-US"/>
        </a:p>
      </dgm:t>
    </dgm:pt>
    <dgm:pt modelId="{7D29DC55-AE44-4FB5-BDCB-E45F91883E04}">
      <dgm:prSet/>
      <dgm:spPr/>
      <dgm:t>
        <a:bodyPr/>
        <a:lstStyle/>
        <a:p>
          <a:r>
            <a:rPr lang="en-US"/>
            <a:t>Maintaining a presence in the community</a:t>
          </a:r>
        </a:p>
      </dgm:t>
    </dgm:pt>
    <dgm:pt modelId="{B80F4AF8-A70B-407E-887B-982C5A6DF662}" type="parTrans" cxnId="{256EB88E-7DD1-4305-BF48-CC62DB611287}">
      <dgm:prSet/>
      <dgm:spPr/>
      <dgm:t>
        <a:bodyPr/>
        <a:lstStyle/>
        <a:p>
          <a:endParaRPr lang="en-US"/>
        </a:p>
      </dgm:t>
    </dgm:pt>
    <dgm:pt modelId="{4D911138-D2AD-431D-8CA6-CB00AED5A4CD}" type="sibTrans" cxnId="{256EB88E-7DD1-4305-BF48-CC62DB611287}">
      <dgm:prSet/>
      <dgm:spPr/>
      <dgm:t>
        <a:bodyPr/>
        <a:lstStyle/>
        <a:p>
          <a:endParaRPr lang="en-US"/>
        </a:p>
      </dgm:t>
    </dgm:pt>
    <dgm:pt modelId="{3CF0F862-0708-472B-B1EF-514EBE844837}" type="pres">
      <dgm:prSet presAssocID="{8356E5A3-B108-40DE-839A-4A032AC4291A}" presName="Name0" presStyleCnt="0">
        <dgm:presLayoutVars>
          <dgm:dir/>
          <dgm:resizeHandles val="exact"/>
        </dgm:presLayoutVars>
      </dgm:prSet>
      <dgm:spPr/>
      <dgm:t>
        <a:bodyPr/>
        <a:lstStyle/>
        <a:p>
          <a:endParaRPr lang="en-US"/>
        </a:p>
      </dgm:t>
    </dgm:pt>
    <dgm:pt modelId="{D638DD42-CF52-4C53-9980-9638D0BA9750}" type="pres">
      <dgm:prSet presAssocID="{CCEAA8C3-20AB-454E-BA8F-4F54A5DE1F68}" presName="node" presStyleLbl="node1" presStyleIdx="0" presStyleCnt="4">
        <dgm:presLayoutVars>
          <dgm:bulletEnabled val="1"/>
        </dgm:presLayoutVars>
      </dgm:prSet>
      <dgm:spPr/>
      <dgm:t>
        <a:bodyPr/>
        <a:lstStyle/>
        <a:p>
          <a:endParaRPr lang="en-US"/>
        </a:p>
      </dgm:t>
    </dgm:pt>
    <dgm:pt modelId="{7A26FF91-4755-4A2D-A283-5617B2F12C60}" type="pres">
      <dgm:prSet presAssocID="{F920BE84-4A97-4036-9E3D-2DD91B8171AE}" presName="sibTrans" presStyleLbl="sibTrans2D1" presStyleIdx="0" presStyleCnt="3"/>
      <dgm:spPr/>
      <dgm:t>
        <a:bodyPr/>
        <a:lstStyle/>
        <a:p>
          <a:endParaRPr lang="en-US"/>
        </a:p>
      </dgm:t>
    </dgm:pt>
    <dgm:pt modelId="{C0FDB002-0364-4232-974A-3DA51BEEA438}" type="pres">
      <dgm:prSet presAssocID="{F920BE84-4A97-4036-9E3D-2DD91B8171AE}" presName="connectorText" presStyleLbl="sibTrans2D1" presStyleIdx="0" presStyleCnt="3"/>
      <dgm:spPr/>
      <dgm:t>
        <a:bodyPr/>
        <a:lstStyle/>
        <a:p>
          <a:endParaRPr lang="en-US"/>
        </a:p>
      </dgm:t>
    </dgm:pt>
    <dgm:pt modelId="{5E69757D-44A0-45D7-B918-CF6D7E02C7F1}" type="pres">
      <dgm:prSet presAssocID="{898A6AF7-3F5F-44C2-A1C1-34577BD53865}" presName="node" presStyleLbl="node1" presStyleIdx="1" presStyleCnt="4">
        <dgm:presLayoutVars>
          <dgm:bulletEnabled val="1"/>
        </dgm:presLayoutVars>
      </dgm:prSet>
      <dgm:spPr/>
      <dgm:t>
        <a:bodyPr/>
        <a:lstStyle/>
        <a:p>
          <a:endParaRPr lang="en-US"/>
        </a:p>
      </dgm:t>
    </dgm:pt>
    <dgm:pt modelId="{64A36150-F487-4624-B331-206023314614}" type="pres">
      <dgm:prSet presAssocID="{BF716BBF-3CC1-4348-8F51-387A087BFE61}" presName="sibTrans" presStyleLbl="sibTrans2D1" presStyleIdx="1" presStyleCnt="3"/>
      <dgm:spPr/>
      <dgm:t>
        <a:bodyPr/>
        <a:lstStyle/>
        <a:p>
          <a:endParaRPr lang="en-US"/>
        </a:p>
      </dgm:t>
    </dgm:pt>
    <dgm:pt modelId="{31581C63-0EEC-4F4F-990D-21F957823E36}" type="pres">
      <dgm:prSet presAssocID="{BF716BBF-3CC1-4348-8F51-387A087BFE61}" presName="connectorText" presStyleLbl="sibTrans2D1" presStyleIdx="1" presStyleCnt="3"/>
      <dgm:spPr/>
      <dgm:t>
        <a:bodyPr/>
        <a:lstStyle/>
        <a:p>
          <a:endParaRPr lang="en-US"/>
        </a:p>
      </dgm:t>
    </dgm:pt>
    <dgm:pt modelId="{13EE3C14-3716-4BB1-BD9B-F90CA93ADC45}" type="pres">
      <dgm:prSet presAssocID="{D79D7E99-E485-4EA6-97AC-0EEF53787C15}" presName="node" presStyleLbl="node1" presStyleIdx="2" presStyleCnt="4">
        <dgm:presLayoutVars>
          <dgm:bulletEnabled val="1"/>
        </dgm:presLayoutVars>
      </dgm:prSet>
      <dgm:spPr/>
      <dgm:t>
        <a:bodyPr/>
        <a:lstStyle/>
        <a:p>
          <a:endParaRPr lang="en-US"/>
        </a:p>
      </dgm:t>
    </dgm:pt>
    <dgm:pt modelId="{E36F71EE-5999-42A0-B279-897087892429}" type="pres">
      <dgm:prSet presAssocID="{06B5E38D-9EDA-4B80-AB98-C87379D97ACA}" presName="sibTrans" presStyleLbl="sibTrans2D1" presStyleIdx="2" presStyleCnt="3"/>
      <dgm:spPr/>
      <dgm:t>
        <a:bodyPr/>
        <a:lstStyle/>
        <a:p>
          <a:endParaRPr lang="en-US"/>
        </a:p>
      </dgm:t>
    </dgm:pt>
    <dgm:pt modelId="{67F8285C-9662-4DC6-838F-49F593A47EC3}" type="pres">
      <dgm:prSet presAssocID="{06B5E38D-9EDA-4B80-AB98-C87379D97ACA}" presName="connectorText" presStyleLbl="sibTrans2D1" presStyleIdx="2" presStyleCnt="3"/>
      <dgm:spPr/>
      <dgm:t>
        <a:bodyPr/>
        <a:lstStyle/>
        <a:p>
          <a:endParaRPr lang="en-US"/>
        </a:p>
      </dgm:t>
    </dgm:pt>
    <dgm:pt modelId="{EEF85DF9-8467-4A56-BD07-8BADF5B818FA}" type="pres">
      <dgm:prSet presAssocID="{7D29DC55-AE44-4FB5-BDCB-E45F91883E04}" presName="node" presStyleLbl="node1" presStyleIdx="3" presStyleCnt="4">
        <dgm:presLayoutVars>
          <dgm:bulletEnabled val="1"/>
        </dgm:presLayoutVars>
      </dgm:prSet>
      <dgm:spPr/>
      <dgm:t>
        <a:bodyPr/>
        <a:lstStyle/>
        <a:p>
          <a:endParaRPr lang="en-US"/>
        </a:p>
      </dgm:t>
    </dgm:pt>
  </dgm:ptLst>
  <dgm:cxnLst>
    <dgm:cxn modelId="{256EB88E-7DD1-4305-BF48-CC62DB611287}" srcId="{8356E5A3-B108-40DE-839A-4A032AC4291A}" destId="{7D29DC55-AE44-4FB5-BDCB-E45F91883E04}" srcOrd="3" destOrd="0" parTransId="{B80F4AF8-A70B-407E-887B-982C5A6DF662}" sibTransId="{4D911138-D2AD-431D-8CA6-CB00AED5A4CD}"/>
    <dgm:cxn modelId="{04068A9F-62D8-4DFE-AAD2-71FE67B10727}" type="presOf" srcId="{06B5E38D-9EDA-4B80-AB98-C87379D97ACA}" destId="{E36F71EE-5999-42A0-B279-897087892429}" srcOrd="0" destOrd="0" presId="urn:microsoft.com/office/officeart/2005/8/layout/process1"/>
    <dgm:cxn modelId="{AA14FA6E-F94D-498D-98B0-67027D207905}" srcId="{898A6AF7-3F5F-44C2-A1C1-34577BD53865}" destId="{8BA8FB5E-0793-45BB-B357-FC5643347367}" srcOrd="2" destOrd="0" parTransId="{204DE446-1179-4D60-B416-02A0D1E5BB7D}" sibTransId="{D62F724F-CA46-4F54-9012-5B168093C1D3}"/>
    <dgm:cxn modelId="{91D85FC0-33F9-498D-BB8F-BFA910948F08}" type="presOf" srcId="{7D29DC55-AE44-4FB5-BDCB-E45F91883E04}" destId="{EEF85DF9-8467-4A56-BD07-8BADF5B818FA}" srcOrd="0" destOrd="0" presId="urn:microsoft.com/office/officeart/2005/8/layout/process1"/>
    <dgm:cxn modelId="{16E10D28-CEEC-4E1E-BE2A-E488BBF4E28B}" srcId="{8356E5A3-B108-40DE-839A-4A032AC4291A}" destId="{D79D7E99-E485-4EA6-97AC-0EEF53787C15}" srcOrd="2" destOrd="0" parTransId="{1353B10B-ED25-4B92-99AF-ACF80F67A37B}" sibTransId="{06B5E38D-9EDA-4B80-AB98-C87379D97ACA}"/>
    <dgm:cxn modelId="{C7F0B38C-69C0-41E6-B0CF-C515038D3D88}" type="presOf" srcId="{F920BE84-4A97-4036-9E3D-2DD91B8171AE}" destId="{C0FDB002-0364-4232-974A-3DA51BEEA438}" srcOrd="1" destOrd="0" presId="urn:microsoft.com/office/officeart/2005/8/layout/process1"/>
    <dgm:cxn modelId="{E6CD6F87-3866-474D-8288-44A0B8A26657}" srcId="{898A6AF7-3F5F-44C2-A1C1-34577BD53865}" destId="{445EB053-B1FC-4DE8-8128-E254AF5071E0}" srcOrd="1" destOrd="0" parTransId="{EC4C548D-C0A3-482E-8734-BCEA671FC762}" sibTransId="{0DC04EDA-7DF9-4645-B968-64B6E526C9C4}"/>
    <dgm:cxn modelId="{4A9ED184-1B45-4497-B1CA-26796A0064D5}" type="presOf" srcId="{F920BE84-4A97-4036-9E3D-2DD91B8171AE}" destId="{7A26FF91-4755-4A2D-A283-5617B2F12C60}" srcOrd="0" destOrd="0" presId="urn:microsoft.com/office/officeart/2005/8/layout/process1"/>
    <dgm:cxn modelId="{34E706A6-998C-4818-9C68-2052843FFD8E}" type="presOf" srcId="{445EB053-B1FC-4DE8-8128-E254AF5071E0}" destId="{5E69757D-44A0-45D7-B918-CF6D7E02C7F1}" srcOrd="0" destOrd="2" presId="urn:microsoft.com/office/officeart/2005/8/layout/process1"/>
    <dgm:cxn modelId="{0B5FD33E-5FCE-4E9A-BA2C-5832CA89FEFD}" type="presOf" srcId="{898A6AF7-3F5F-44C2-A1C1-34577BD53865}" destId="{5E69757D-44A0-45D7-B918-CF6D7E02C7F1}" srcOrd="0" destOrd="0" presId="urn:microsoft.com/office/officeart/2005/8/layout/process1"/>
    <dgm:cxn modelId="{6B5BCD96-B733-4F96-8E4C-01315AA1095F}" type="presOf" srcId="{D79D7E99-E485-4EA6-97AC-0EEF53787C15}" destId="{13EE3C14-3716-4BB1-BD9B-F90CA93ADC45}" srcOrd="0" destOrd="0" presId="urn:microsoft.com/office/officeart/2005/8/layout/process1"/>
    <dgm:cxn modelId="{8BE655D4-922A-43E2-8DDE-D6B8EB9D6CE0}" type="presOf" srcId="{06B5E38D-9EDA-4B80-AB98-C87379D97ACA}" destId="{67F8285C-9662-4DC6-838F-49F593A47EC3}" srcOrd="1" destOrd="0" presId="urn:microsoft.com/office/officeart/2005/8/layout/process1"/>
    <dgm:cxn modelId="{F91F4156-861E-42A8-AB14-CF28B44A3E04}" type="presOf" srcId="{8BA8FB5E-0793-45BB-B357-FC5643347367}" destId="{5E69757D-44A0-45D7-B918-CF6D7E02C7F1}" srcOrd="0" destOrd="3" presId="urn:microsoft.com/office/officeart/2005/8/layout/process1"/>
    <dgm:cxn modelId="{0FC85721-64D1-4829-91C3-26B386492387}" srcId="{898A6AF7-3F5F-44C2-A1C1-34577BD53865}" destId="{CA4E702C-B84B-4AB5-A105-AA68F71B15DE}" srcOrd="0" destOrd="0" parTransId="{0AE4CBE3-B92C-4E86-A676-E95F1DF40826}" sibTransId="{A89CF9CE-1C21-4EC6-B0D2-C6B3B4AE3E38}"/>
    <dgm:cxn modelId="{208AA2E1-3D6C-4BF3-B882-5478FCEA90D7}" type="presOf" srcId="{CA4E702C-B84B-4AB5-A105-AA68F71B15DE}" destId="{5E69757D-44A0-45D7-B918-CF6D7E02C7F1}" srcOrd="0" destOrd="1" presId="urn:microsoft.com/office/officeart/2005/8/layout/process1"/>
    <dgm:cxn modelId="{801D0B8D-6870-4F77-85D7-C6560845648A}" type="presOf" srcId="{8356E5A3-B108-40DE-839A-4A032AC4291A}" destId="{3CF0F862-0708-472B-B1EF-514EBE844837}" srcOrd="0" destOrd="0" presId="urn:microsoft.com/office/officeart/2005/8/layout/process1"/>
    <dgm:cxn modelId="{5B965CD4-A9FA-4905-8BBA-86D5DEFC37CB}" type="presOf" srcId="{CCEAA8C3-20AB-454E-BA8F-4F54A5DE1F68}" destId="{D638DD42-CF52-4C53-9980-9638D0BA9750}" srcOrd="0" destOrd="0" presId="urn:microsoft.com/office/officeart/2005/8/layout/process1"/>
    <dgm:cxn modelId="{E22989E4-AAA2-49B6-8645-8375913CE518}" type="presOf" srcId="{E5D4BBA4-7D39-41A8-9552-4B6FAAB67D32}" destId="{13EE3C14-3716-4BB1-BD9B-F90CA93ADC45}" srcOrd="0" destOrd="2" presId="urn:microsoft.com/office/officeart/2005/8/layout/process1"/>
    <dgm:cxn modelId="{D082744B-3E44-4C15-87CF-FE374FC1E0BC}" type="presOf" srcId="{BF716BBF-3CC1-4348-8F51-387A087BFE61}" destId="{31581C63-0EEC-4F4F-990D-21F957823E36}" srcOrd="1" destOrd="0" presId="urn:microsoft.com/office/officeart/2005/8/layout/process1"/>
    <dgm:cxn modelId="{139CEBF5-41D7-45AE-BF19-642D8CE565F5}" srcId="{8356E5A3-B108-40DE-839A-4A032AC4291A}" destId="{CCEAA8C3-20AB-454E-BA8F-4F54A5DE1F68}" srcOrd="0" destOrd="0" parTransId="{0C1A84B8-1A34-435B-82F3-C161CB9381AC}" sibTransId="{F920BE84-4A97-4036-9E3D-2DD91B8171AE}"/>
    <dgm:cxn modelId="{B5C53E01-C57E-4F8C-B108-D173F756A123}" type="presOf" srcId="{6EE92E42-BC29-4F02-85A3-738375784CA9}" destId="{13EE3C14-3716-4BB1-BD9B-F90CA93ADC45}" srcOrd="0" destOrd="1" presId="urn:microsoft.com/office/officeart/2005/8/layout/process1"/>
    <dgm:cxn modelId="{CD268648-3E40-401E-A9B3-E7D3A6BF163D}" srcId="{D79D7E99-E485-4EA6-97AC-0EEF53787C15}" destId="{6EE92E42-BC29-4F02-85A3-738375784CA9}" srcOrd="0" destOrd="0" parTransId="{E920DAB7-4EAD-463E-BCA1-A4CA021E6BF4}" sibTransId="{FCF01E3C-4820-4027-A355-E4AAD0FCB4F9}"/>
    <dgm:cxn modelId="{55B8FFBF-0BBF-42A2-A7E7-01813C1A94A3}" srcId="{D79D7E99-E485-4EA6-97AC-0EEF53787C15}" destId="{E5D4BBA4-7D39-41A8-9552-4B6FAAB67D32}" srcOrd="1" destOrd="0" parTransId="{8D67D59C-D77B-42ED-85CA-376E62711F61}" sibTransId="{D75BC582-7DF5-44F0-B30D-467049B6FE1E}"/>
    <dgm:cxn modelId="{C7370C10-3598-459F-97D0-98A8F7E18057}" type="presOf" srcId="{BF716BBF-3CC1-4348-8F51-387A087BFE61}" destId="{64A36150-F487-4624-B331-206023314614}" srcOrd="0" destOrd="0" presId="urn:microsoft.com/office/officeart/2005/8/layout/process1"/>
    <dgm:cxn modelId="{DC92DE44-3323-40D3-80B0-9938504825DA}" srcId="{8356E5A3-B108-40DE-839A-4A032AC4291A}" destId="{898A6AF7-3F5F-44C2-A1C1-34577BD53865}" srcOrd="1" destOrd="0" parTransId="{DAF00E71-0ABD-4E03-A835-5589CE453DE4}" sibTransId="{BF716BBF-3CC1-4348-8F51-387A087BFE61}"/>
    <dgm:cxn modelId="{3875D4BA-8BD8-4068-85C2-3C32383666FB}" type="presParOf" srcId="{3CF0F862-0708-472B-B1EF-514EBE844837}" destId="{D638DD42-CF52-4C53-9980-9638D0BA9750}" srcOrd="0" destOrd="0" presId="urn:microsoft.com/office/officeart/2005/8/layout/process1"/>
    <dgm:cxn modelId="{E3642B82-BE38-466E-BD4D-C4ECF75E2819}" type="presParOf" srcId="{3CF0F862-0708-472B-B1EF-514EBE844837}" destId="{7A26FF91-4755-4A2D-A283-5617B2F12C60}" srcOrd="1" destOrd="0" presId="urn:microsoft.com/office/officeart/2005/8/layout/process1"/>
    <dgm:cxn modelId="{F64FE9C9-872C-49D5-98ED-93BBEB3028D3}" type="presParOf" srcId="{7A26FF91-4755-4A2D-A283-5617B2F12C60}" destId="{C0FDB002-0364-4232-974A-3DA51BEEA438}" srcOrd="0" destOrd="0" presId="urn:microsoft.com/office/officeart/2005/8/layout/process1"/>
    <dgm:cxn modelId="{6B529756-A7D2-47D3-9C33-32A053EFA646}" type="presParOf" srcId="{3CF0F862-0708-472B-B1EF-514EBE844837}" destId="{5E69757D-44A0-45D7-B918-CF6D7E02C7F1}" srcOrd="2" destOrd="0" presId="urn:microsoft.com/office/officeart/2005/8/layout/process1"/>
    <dgm:cxn modelId="{E2C4BE24-F7CE-4018-844D-E8EFC8E60282}" type="presParOf" srcId="{3CF0F862-0708-472B-B1EF-514EBE844837}" destId="{64A36150-F487-4624-B331-206023314614}" srcOrd="3" destOrd="0" presId="urn:microsoft.com/office/officeart/2005/8/layout/process1"/>
    <dgm:cxn modelId="{0F5EAED3-02F1-43BC-BD38-B5D43A8766B4}" type="presParOf" srcId="{64A36150-F487-4624-B331-206023314614}" destId="{31581C63-0EEC-4F4F-990D-21F957823E36}" srcOrd="0" destOrd="0" presId="urn:microsoft.com/office/officeart/2005/8/layout/process1"/>
    <dgm:cxn modelId="{02AAF82F-0ECA-4DDC-8F63-1D31BF62DD19}" type="presParOf" srcId="{3CF0F862-0708-472B-B1EF-514EBE844837}" destId="{13EE3C14-3716-4BB1-BD9B-F90CA93ADC45}" srcOrd="4" destOrd="0" presId="urn:microsoft.com/office/officeart/2005/8/layout/process1"/>
    <dgm:cxn modelId="{27D4BF08-65FA-4A2A-9983-8475A6521A86}" type="presParOf" srcId="{3CF0F862-0708-472B-B1EF-514EBE844837}" destId="{E36F71EE-5999-42A0-B279-897087892429}" srcOrd="5" destOrd="0" presId="urn:microsoft.com/office/officeart/2005/8/layout/process1"/>
    <dgm:cxn modelId="{6BF7A2ED-77C6-410D-AB1C-83A896998D3C}" type="presParOf" srcId="{E36F71EE-5999-42A0-B279-897087892429}" destId="{67F8285C-9662-4DC6-838F-49F593A47EC3}" srcOrd="0" destOrd="0" presId="urn:microsoft.com/office/officeart/2005/8/layout/process1"/>
    <dgm:cxn modelId="{9BABCEC4-E256-45F6-B759-B4DAFAD7A927}" type="presParOf" srcId="{3CF0F862-0708-472B-B1EF-514EBE844837}" destId="{EEF85DF9-8467-4A56-BD07-8BADF5B818FA}"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71A8B7B-3B11-4965-8BC7-47059889CA98}" type="doc">
      <dgm:prSet loTypeId="urn:microsoft.com/office/officeart/2005/8/layout/hList1" loCatId="Inbox" qsTypeId="urn:microsoft.com/office/officeart/2005/8/quickstyle/simple1" qsCatId="simple" csTypeId="urn:microsoft.com/office/officeart/2005/8/colors/ColorSchemeForSuggestions" csCatId="other"/>
      <dgm:spPr/>
      <dgm:t>
        <a:bodyPr/>
        <a:lstStyle/>
        <a:p>
          <a:endParaRPr lang="en-US"/>
        </a:p>
      </dgm:t>
    </dgm:pt>
    <dgm:pt modelId="{5F2C039F-1186-4FD2-966E-73D4B2A31B02}">
      <dgm:prSet/>
      <dgm:spPr/>
      <dgm:t>
        <a:bodyPr/>
        <a:lstStyle/>
        <a:p>
          <a:r>
            <a:rPr lang="en-US"/>
            <a:t>Domestic Violence Awareness Month (DVAM) evolved from the "Day of Unity" held in </a:t>
          </a:r>
          <a:r>
            <a:rPr lang="en-US" b="1"/>
            <a:t>October 1981</a:t>
          </a:r>
          <a:r>
            <a:rPr lang="en-US"/>
            <a:t> and conceived by the National Coalition Against Domestic Violence. The intent was to connect advocates across the nation who were working to end violence against women and their children.</a:t>
          </a:r>
        </a:p>
      </dgm:t>
    </dgm:pt>
    <dgm:pt modelId="{935CC50F-DC1B-45F2-AB86-DE75FFF04654}" type="parTrans" cxnId="{9025D0AC-6753-455E-91F2-0895A418B24A}">
      <dgm:prSet/>
      <dgm:spPr/>
      <dgm:t>
        <a:bodyPr/>
        <a:lstStyle/>
        <a:p>
          <a:endParaRPr lang="en-US"/>
        </a:p>
      </dgm:t>
    </dgm:pt>
    <dgm:pt modelId="{0D434745-20F5-4ECB-999B-083F5AACB638}" type="sibTrans" cxnId="{9025D0AC-6753-455E-91F2-0895A418B24A}">
      <dgm:prSet/>
      <dgm:spPr/>
      <dgm:t>
        <a:bodyPr/>
        <a:lstStyle/>
        <a:p>
          <a:endParaRPr lang="en-US"/>
        </a:p>
      </dgm:t>
    </dgm:pt>
    <dgm:pt modelId="{6DB2C49A-9206-4443-ADF4-D462244CF7E3}">
      <dgm:prSet/>
      <dgm:spPr/>
      <dgm:t>
        <a:bodyPr/>
        <a:lstStyle/>
        <a:p>
          <a:r>
            <a:rPr lang="en-US"/>
            <a:t>In 2006, the national government officially recognized the first week in February as National Teen Dating Violence Awareness and Prevention Week. In 2010, Congress announced that the entire month of February would be deemed National Teen Dating Violence Awareness and Prevention Month.</a:t>
          </a:r>
        </a:p>
      </dgm:t>
    </dgm:pt>
    <dgm:pt modelId="{B19FC4B8-B515-4821-8C97-D93D08AF8D26}" type="parTrans" cxnId="{638BF1FB-3826-4696-A4D9-3BDF5470900E}">
      <dgm:prSet/>
      <dgm:spPr/>
      <dgm:t>
        <a:bodyPr/>
        <a:lstStyle/>
        <a:p>
          <a:endParaRPr lang="en-US"/>
        </a:p>
      </dgm:t>
    </dgm:pt>
    <dgm:pt modelId="{643FFB2C-0758-44B3-AC6D-574BECFC062E}" type="sibTrans" cxnId="{638BF1FB-3826-4696-A4D9-3BDF5470900E}">
      <dgm:prSet/>
      <dgm:spPr/>
      <dgm:t>
        <a:bodyPr/>
        <a:lstStyle/>
        <a:p>
          <a:endParaRPr lang="en-US"/>
        </a:p>
      </dgm:t>
    </dgm:pt>
    <dgm:pt modelId="{86432DE5-78B9-4AD8-A7CF-BFF92F8207E2}" type="pres">
      <dgm:prSet presAssocID="{D71A8B7B-3B11-4965-8BC7-47059889CA98}" presName="Name0" presStyleCnt="0">
        <dgm:presLayoutVars>
          <dgm:dir/>
          <dgm:animLvl val="lvl"/>
          <dgm:resizeHandles val="exact"/>
        </dgm:presLayoutVars>
      </dgm:prSet>
      <dgm:spPr/>
      <dgm:t>
        <a:bodyPr/>
        <a:lstStyle/>
        <a:p>
          <a:endParaRPr lang="en-US"/>
        </a:p>
      </dgm:t>
    </dgm:pt>
    <dgm:pt modelId="{2D4985DC-9354-4DFC-8F05-C9E42B34C627}" type="pres">
      <dgm:prSet presAssocID="{5F2C039F-1186-4FD2-966E-73D4B2A31B02}" presName="composite" presStyleCnt="0"/>
      <dgm:spPr/>
    </dgm:pt>
    <dgm:pt modelId="{984487B7-3969-406B-9C96-36CC17909EF2}" type="pres">
      <dgm:prSet presAssocID="{5F2C039F-1186-4FD2-966E-73D4B2A31B02}" presName="parTx" presStyleLbl="alignNode1" presStyleIdx="0" presStyleCnt="2">
        <dgm:presLayoutVars>
          <dgm:chMax val="0"/>
          <dgm:chPref val="0"/>
          <dgm:bulletEnabled val="1"/>
        </dgm:presLayoutVars>
      </dgm:prSet>
      <dgm:spPr/>
      <dgm:t>
        <a:bodyPr/>
        <a:lstStyle/>
        <a:p>
          <a:endParaRPr lang="en-US"/>
        </a:p>
      </dgm:t>
    </dgm:pt>
    <dgm:pt modelId="{263BFEE8-8300-41AD-A0FE-7DBC5D406C9C}" type="pres">
      <dgm:prSet presAssocID="{5F2C039F-1186-4FD2-966E-73D4B2A31B02}" presName="desTx" presStyleLbl="alignAccFollowNode1" presStyleIdx="0" presStyleCnt="2">
        <dgm:presLayoutVars>
          <dgm:bulletEnabled val="1"/>
        </dgm:presLayoutVars>
      </dgm:prSet>
      <dgm:spPr/>
    </dgm:pt>
    <dgm:pt modelId="{9781A59B-2B04-438F-A110-AA032DD5997B}" type="pres">
      <dgm:prSet presAssocID="{0D434745-20F5-4ECB-999B-083F5AACB638}" presName="space" presStyleCnt="0"/>
      <dgm:spPr/>
    </dgm:pt>
    <dgm:pt modelId="{DFB8C7E6-707C-47CE-8003-7653EEDAF86D}" type="pres">
      <dgm:prSet presAssocID="{6DB2C49A-9206-4443-ADF4-D462244CF7E3}" presName="composite" presStyleCnt="0"/>
      <dgm:spPr/>
    </dgm:pt>
    <dgm:pt modelId="{E8D215C6-C6DA-4FD1-B0F8-ED62F4675D72}" type="pres">
      <dgm:prSet presAssocID="{6DB2C49A-9206-4443-ADF4-D462244CF7E3}" presName="parTx" presStyleLbl="alignNode1" presStyleIdx="1" presStyleCnt="2">
        <dgm:presLayoutVars>
          <dgm:chMax val="0"/>
          <dgm:chPref val="0"/>
          <dgm:bulletEnabled val="1"/>
        </dgm:presLayoutVars>
      </dgm:prSet>
      <dgm:spPr/>
      <dgm:t>
        <a:bodyPr/>
        <a:lstStyle/>
        <a:p>
          <a:endParaRPr lang="en-US"/>
        </a:p>
      </dgm:t>
    </dgm:pt>
    <dgm:pt modelId="{EF3BE766-D11C-41C1-959B-2D588BF0D64F}" type="pres">
      <dgm:prSet presAssocID="{6DB2C49A-9206-4443-ADF4-D462244CF7E3}" presName="desTx" presStyleLbl="alignAccFollowNode1" presStyleIdx="1" presStyleCnt="2">
        <dgm:presLayoutVars>
          <dgm:bulletEnabled val="1"/>
        </dgm:presLayoutVars>
      </dgm:prSet>
      <dgm:spPr/>
    </dgm:pt>
  </dgm:ptLst>
  <dgm:cxnLst>
    <dgm:cxn modelId="{638BF1FB-3826-4696-A4D9-3BDF5470900E}" srcId="{D71A8B7B-3B11-4965-8BC7-47059889CA98}" destId="{6DB2C49A-9206-4443-ADF4-D462244CF7E3}" srcOrd="1" destOrd="0" parTransId="{B19FC4B8-B515-4821-8C97-D93D08AF8D26}" sibTransId="{643FFB2C-0758-44B3-AC6D-574BECFC062E}"/>
    <dgm:cxn modelId="{9025D0AC-6753-455E-91F2-0895A418B24A}" srcId="{D71A8B7B-3B11-4965-8BC7-47059889CA98}" destId="{5F2C039F-1186-4FD2-966E-73D4B2A31B02}" srcOrd="0" destOrd="0" parTransId="{935CC50F-DC1B-45F2-AB86-DE75FFF04654}" sibTransId="{0D434745-20F5-4ECB-999B-083F5AACB638}"/>
    <dgm:cxn modelId="{E317FCD6-9AF8-473C-BDCE-3FFEC107B82B}" type="presOf" srcId="{D71A8B7B-3B11-4965-8BC7-47059889CA98}" destId="{86432DE5-78B9-4AD8-A7CF-BFF92F8207E2}" srcOrd="0" destOrd="0" presId="urn:microsoft.com/office/officeart/2005/8/layout/hList1"/>
    <dgm:cxn modelId="{AFAE0062-B133-4D55-9414-4180843D35B3}" type="presOf" srcId="{6DB2C49A-9206-4443-ADF4-D462244CF7E3}" destId="{E8D215C6-C6DA-4FD1-B0F8-ED62F4675D72}" srcOrd="0" destOrd="0" presId="urn:microsoft.com/office/officeart/2005/8/layout/hList1"/>
    <dgm:cxn modelId="{9E3CCEB2-1163-4EFE-8A9E-BE5D782CBD97}" type="presOf" srcId="{5F2C039F-1186-4FD2-966E-73D4B2A31B02}" destId="{984487B7-3969-406B-9C96-36CC17909EF2}" srcOrd="0" destOrd="0" presId="urn:microsoft.com/office/officeart/2005/8/layout/hList1"/>
    <dgm:cxn modelId="{CE973E6B-DDA5-4546-8370-C3E435E0C4BF}" type="presParOf" srcId="{86432DE5-78B9-4AD8-A7CF-BFF92F8207E2}" destId="{2D4985DC-9354-4DFC-8F05-C9E42B34C627}" srcOrd="0" destOrd="0" presId="urn:microsoft.com/office/officeart/2005/8/layout/hList1"/>
    <dgm:cxn modelId="{8B6D47C7-DAAC-44A0-B6D1-AD876443136D}" type="presParOf" srcId="{2D4985DC-9354-4DFC-8F05-C9E42B34C627}" destId="{984487B7-3969-406B-9C96-36CC17909EF2}" srcOrd="0" destOrd="0" presId="urn:microsoft.com/office/officeart/2005/8/layout/hList1"/>
    <dgm:cxn modelId="{10996700-EB2A-4D6F-9B91-138375757F05}" type="presParOf" srcId="{2D4985DC-9354-4DFC-8F05-C9E42B34C627}" destId="{263BFEE8-8300-41AD-A0FE-7DBC5D406C9C}" srcOrd="1" destOrd="0" presId="urn:microsoft.com/office/officeart/2005/8/layout/hList1"/>
    <dgm:cxn modelId="{0BBFE544-4880-45D8-AF1C-50F7DE851974}" type="presParOf" srcId="{86432DE5-78B9-4AD8-A7CF-BFF92F8207E2}" destId="{9781A59B-2B04-438F-A110-AA032DD5997B}" srcOrd="1" destOrd="0" presId="urn:microsoft.com/office/officeart/2005/8/layout/hList1"/>
    <dgm:cxn modelId="{FB2E6352-001D-416B-8A3C-3C31AE7173AE}" type="presParOf" srcId="{86432DE5-78B9-4AD8-A7CF-BFF92F8207E2}" destId="{DFB8C7E6-707C-47CE-8003-7653EEDAF86D}" srcOrd="2" destOrd="0" presId="urn:microsoft.com/office/officeart/2005/8/layout/hList1"/>
    <dgm:cxn modelId="{2D24DB30-F641-417D-AA7B-8969BDC83E6F}" type="presParOf" srcId="{DFB8C7E6-707C-47CE-8003-7653EEDAF86D}" destId="{E8D215C6-C6DA-4FD1-B0F8-ED62F4675D72}" srcOrd="0" destOrd="0" presId="urn:microsoft.com/office/officeart/2005/8/layout/hList1"/>
    <dgm:cxn modelId="{E204425B-C355-410F-AB19-CB9900EB5D46}" type="presParOf" srcId="{DFB8C7E6-707C-47CE-8003-7653EEDAF86D}" destId="{EF3BE766-D11C-41C1-959B-2D588BF0D64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5.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6.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6.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943EEA-AEC7-4104-ADDD-D3EB3EFF5CA3}" type="datetimeFigureOut">
              <a:rPr lang="en-US" smtClean="0"/>
              <a:t>9/22/2017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72DF0E-BF56-404E-A438-4204A02BC83E}" type="slidenum">
              <a:rPr lang="en-US" smtClean="0"/>
              <a:t>‹#›</a:t>
            </a:fld>
            <a:endParaRPr lang="en-US"/>
          </a:p>
        </p:txBody>
      </p:sp>
    </p:spTree>
    <p:extLst>
      <p:ext uri="{BB962C8B-B14F-4D97-AF65-F5344CB8AC3E}">
        <p14:creationId xmlns:p14="http://schemas.microsoft.com/office/powerpoint/2010/main" val="3762372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 xmlns:a16="http://schemas.microsoft.com/office/drawing/2014/main" id="{44CAE597-F453-459D-8C72-254775CDF0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 xmlns:a16="http://schemas.microsoft.com/office/drawing/2014/main" id="{FE7DC787-4154-4E0E-AE6A-5702E77B92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MX" altLang="en-US"/>
          </a:p>
        </p:txBody>
      </p:sp>
      <p:sp>
        <p:nvSpPr>
          <p:cNvPr id="22532" name="Slide Number Placeholder 3">
            <a:extLst>
              <a:ext uri="{FF2B5EF4-FFF2-40B4-BE49-F238E27FC236}">
                <a16:creationId xmlns="" xmlns:a16="http://schemas.microsoft.com/office/drawing/2014/main" id="{DEDDFA2B-C575-42C8-9CF9-A5DDB4F533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21574E6D-2488-4A3F-81DB-4DDD3831A551}" type="slidenum">
              <a:rPr kumimoji="0" lang="en-US" alt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731857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0"/>
            <a:ext cx="12192000" cy="6858000"/>
            <a:chOff x="0" y="0"/>
            <a:chExt cx="12192000" cy="6858000"/>
          </a:xfrm>
        </p:grpSpPr>
        <p:sp>
          <p:nvSpPr>
            <p:cNvPr id="5"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7" name="Rectangle 10"/>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3"/>
          <p:cNvSpPr>
            <a:spLocks noGrp="1"/>
          </p:cNvSpPr>
          <p:nvPr>
            <p:ph type="dt" sz="half" idx="10"/>
          </p:nvPr>
        </p:nvSpPr>
        <p:spPr bwMode="gray">
          <a:xfrm rot="5400000">
            <a:off x="10158413" y="1792288"/>
            <a:ext cx="990600" cy="304800"/>
          </a:xfrm>
        </p:spPr>
        <p:txBody>
          <a:bodyPr anchor="t"/>
          <a:lstStyle>
            <a:lvl1pPr algn="l">
              <a:defRPr b="0" i="0">
                <a:solidFill>
                  <a:schemeClr val="bg1">
                    <a:alpha val="60000"/>
                  </a:schemeClr>
                </a:solidFill>
              </a:defRPr>
            </a:lvl1pPr>
          </a:lstStyle>
          <a:p>
            <a:pPr>
              <a:defRPr/>
            </a:pPr>
            <a:fld id="{4F2E21A0-190E-4147-A6F8-61D731D66983}" type="datetimeFigureOut">
              <a:rPr lang="en-US"/>
              <a:pPr>
                <a:defRPr/>
              </a:pPr>
              <a:t>9/22/2017</a:t>
            </a:fld>
            <a:endParaRPr lang="en-US"/>
          </a:p>
        </p:txBody>
      </p:sp>
      <p:sp>
        <p:nvSpPr>
          <p:cNvPr id="9" name="Footer Placeholder 4"/>
          <p:cNvSpPr>
            <a:spLocks noGrp="1"/>
          </p:cNvSpPr>
          <p:nvPr>
            <p:ph type="ftr" sz="quarter" idx="11"/>
          </p:nvPr>
        </p:nvSpPr>
        <p:spPr bwMode="gray">
          <a:xfrm rot="5400000">
            <a:off x="8952706" y="3228182"/>
            <a:ext cx="3859213" cy="304800"/>
          </a:xfrm>
        </p:spPr>
        <p:txBody>
          <a:bodyPr/>
          <a:lstStyle>
            <a:lvl1pPr>
              <a:defRPr b="0" i="0">
                <a:solidFill>
                  <a:schemeClr val="bg1">
                    <a:alpha val="60000"/>
                  </a:schemeClr>
                </a:solidFill>
              </a:defRPr>
            </a:lvl1pPr>
          </a:lstStyle>
          <a:p>
            <a:pPr>
              <a:defRPr/>
            </a:pPr>
            <a:r>
              <a:rPr lang="en-US"/>
              <a:t>
              </a:t>
            </a:r>
          </a:p>
        </p:txBody>
      </p:sp>
      <p:sp>
        <p:nvSpPr>
          <p:cNvPr id="10" name="Slide Number Placeholder 5"/>
          <p:cNvSpPr>
            <a:spLocks noGrp="1"/>
          </p:cNvSpPr>
          <p:nvPr>
            <p:ph type="sldNum" sz="quarter" idx="12"/>
          </p:nvPr>
        </p:nvSpPr>
        <p:spPr/>
        <p:txBody>
          <a:bodyPr/>
          <a:lstStyle>
            <a:lvl1pPr>
              <a:defRPr/>
            </a:lvl1pPr>
          </a:lstStyle>
          <a:p>
            <a:pPr>
              <a:defRPr/>
            </a:pPr>
            <a:fld id="{F0DC92E0-E146-4BCF-92FE-5AD3FCCB5B4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5" name="Group 8"/>
          <p:cNvGrpSpPr>
            <a:grpSpLocks/>
          </p:cNvGrpSpPr>
          <p:nvPr/>
        </p:nvGrpSpPr>
        <p:grpSpPr bwMode="auto">
          <a:xfrm>
            <a:off x="0" y="0"/>
            <a:ext cx="12192000" cy="6858000"/>
            <a:chOff x="0" y="0"/>
            <a:chExt cx="12192000" cy="6858000"/>
          </a:xfrm>
        </p:grpSpPr>
        <p:sp>
          <p:nvSpPr>
            <p:cNvPr id="6"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10371525">
              <a:off x="263525" y="4438650"/>
              <a:ext cx="3300413" cy="439738"/>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3" name="Freeform 5"/>
            <p:cNvSpPr>
              <a:spLocks/>
            </p:cNvSpPr>
            <p:nvPr/>
          </p:nvSpPr>
          <p:spPr bwMode="gray">
            <a:xfrm rot="10800000">
              <a:off x="458788" y="320675"/>
              <a:ext cx="11277600" cy="4533900"/>
            </a:xfrm>
            <a:custGeom>
              <a:avLst/>
              <a:gdLst>
                <a:gd name="T0" fmla="*/ 0 w 7104"/>
                <a:gd name="T1" fmla="*/ 0 h 2856"/>
                <a:gd name="T2" fmla="*/ 7104 w 7104"/>
                <a:gd name="T3" fmla="*/ 2856 h 2856"/>
              </a:gdLst>
              <a:ahLst/>
              <a:cxnLst>
                <a:cxn ang="0">
                  <a:pos x="0" y="0"/>
                </a:cxn>
                <a:cxn ang="0">
                  <a:pos x="0" y="2856"/>
                </a:cxn>
                <a:cxn ang="0">
                  <a:pos x="7104" y="2856"/>
                </a:cxn>
                <a:cxn ang="0">
                  <a:pos x="7104" y="1"/>
                </a:cxn>
                <a:cxn ang="0">
                  <a:pos x="7104" y="1"/>
                </a:cxn>
                <a:cxn ang="0">
                  <a:pos x="6943" y="26"/>
                </a:cxn>
                <a:cxn ang="0">
                  <a:pos x="6782" y="50"/>
                </a:cxn>
                <a:cxn ang="0">
                  <a:pos x="6621" y="73"/>
                </a:cxn>
                <a:cxn ang="0">
                  <a:pos x="6459" y="93"/>
                </a:cxn>
                <a:cxn ang="0">
                  <a:pos x="6298" y="113"/>
                </a:cxn>
                <a:cxn ang="0">
                  <a:pos x="6136" y="132"/>
                </a:cxn>
                <a:cxn ang="0">
                  <a:pos x="5976" y="148"/>
                </a:cxn>
                <a:cxn ang="0">
                  <a:pos x="5814" y="163"/>
                </a:cxn>
                <a:cxn ang="0">
                  <a:pos x="5653" y="177"/>
                </a:cxn>
                <a:cxn ang="0">
                  <a:pos x="5494" y="189"/>
                </a:cxn>
                <a:cxn ang="0">
                  <a:pos x="5334" y="201"/>
                </a:cxn>
                <a:cxn ang="0">
                  <a:pos x="5175" y="211"/>
                </a:cxn>
                <a:cxn ang="0">
                  <a:pos x="5017" y="219"/>
                </a:cxn>
                <a:cxn ang="0">
                  <a:pos x="4859" y="227"/>
                </a:cxn>
                <a:cxn ang="0">
                  <a:pos x="4703" y="234"/>
                </a:cxn>
                <a:cxn ang="0">
                  <a:pos x="4548" y="239"/>
                </a:cxn>
                <a:cxn ang="0">
                  <a:pos x="4393" y="243"/>
                </a:cxn>
                <a:cxn ang="0">
                  <a:pos x="4240" y="247"/>
                </a:cxn>
                <a:cxn ang="0">
                  <a:pos x="4088" y="249"/>
                </a:cxn>
                <a:cxn ang="0">
                  <a:pos x="3937" y="251"/>
                </a:cxn>
                <a:cxn ang="0">
                  <a:pos x="3788" y="252"/>
                </a:cxn>
                <a:cxn ang="0">
                  <a:pos x="3640" y="251"/>
                </a:cxn>
                <a:cxn ang="0">
                  <a:pos x="3494" y="251"/>
                </a:cxn>
                <a:cxn ang="0">
                  <a:pos x="3349" y="249"/>
                </a:cxn>
                <a:cxn ang="0">
                  <a:pos x="3207" y="246"/>
                </a:cxn>
                <a:cxn ang="0">
                  <a:pos x="3066" y="243"/>
                </a:cxn>
                <a:cxn ang="0">
                  <a:pos x="2928" y="240"/>
                </a:cxn>
                <a:cxn ang="0">
                  <a:pos x="2791" y="235"/>
                </a:cxn>
                <a:cxn ang="0">
                  <a:pos x="2656" y="230"/>
                </a:cxn>
                <a:cxn ang="0">
                  <a:pos x="2524" y="225"/>
                </a:cxn>
                <a:cxn ang="0">
                  <a:pos x="2266" y="212"/>
                </a:cxn>
                <a:cxn ang="0">
                  <a:pos x="2019" y="198"/>
                </a:cxn>
                <a:cxn ang="0">
                  <a:pos x="1782" y="183"/>
                </a:cxn>
                <a:cxn ang="0">
                  <a:pos x="1557" y="167"/>
                </a:cxn>
                <a:cxn ang="0">
                  <a:pos x="1343" y="150"/>
                </a:cxn>
                <a:cxn ang="0">
                  <a:pos x="1144" y="132"/>
                </a:cxn>
                <a:cxn ang="0">
                  <a:pos x="957" y="114"/>
                </a:cxn>
                <a:cxn ang="0">
                  <a:pos x="785" y="96"/>
                </a:cxn>
                <a:cxn ang="0">
                  <a:pos x="627" y="79"/>
                </a:cxn>
                <a:cxn ang="0">
                  <a:pos x="487" y="63"/>
                </a:cxn>
                <a:cxn ang="0">
                  <a:pos x="361" y="48"/>
                </a:cxn>
                <a:cxn ang="0">
                  <a:pos x="254" y="35"/>
                </a:cxn>
                <a:cxn ang="0">
                  <a:pos x="165" y="23"/>
                </a:cxn>
                <a:cxn ang="0">
                  <a:pos x="42" y="6"/>
                </a:cxn>
                <a:cxn ang="0">
                  <a:pos x="0" y="0"/>
                </a:cxn>
                <a:cxn ang="0">
                  <a:pos x="0" y="0"/>
                </a:cxn>
              </a:cxnLst>
              <a:rect l="T0" t="T1" r="T2" b="T3"/>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w="9525">
              <a:noFill/>
              <a:round/>
              <a:headEnd/>
              <a:tailEnd/>
            </a:ln>
          </p:spPr>
          <p:txBody>
            <a:bodyPr/>
            <a:lstStyle/>
            <a:p>
              <a:pPr>
                <a:defRPr/>
              </a:pPr>
              <a:endParaRPr lang="en-US"/>
            </a:p>
          </p:txBody>
        </p:sp>
        <p:sp>
          <p:nvSpPr>
            <p:cNvPr id="14"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5"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4"/>
          <p:cNvSpPr>
            <a:spLocks noGrp="1"/>
          </p:cNvSpPr>
          <p:nvPr>
            <p:ph type="dt" sz="half" idx="10"/>
          </p:nvPr>
        </p:nvSpPr>
        <p:spPr/>
        <p:txBody>
          <a:bodyPr/>
          <a:lstStyle>
            <a:lvl1pPr>
              <a:defRPr/>
            </a:lvl1pPr>
          </a:lstStyle>
          <a:p>
            <a:pPr>
              <a:defRPr/>
            </a:pPr>
            <a:fld id="{53677405-4B37-4942-B482-FDC4235F29A0}" type="datetimeFigureOut">
              <a:rPr lang="en-US"/>
              <a:pPr>
                <a:defRPr/>
              </a:pPr>
              <a:t>9/22/2017</a:t>
            </a:fld>
            <a:endParaRPr lang="en-US"/>
          </a:p>
        </p:txBody>
      </p:sp>
      <p:sp>
        <p:nvSpPr>
          <p:cNvPr id="17" name="Footer Placeholder 5"/>
          <p:cNvSpPr>
            <a:spLocks noGrp="1"/>
          </p:cNvSpPr>
          <p:nvPr>
            <p:ph type="ftr" sz="quarter" idx="11"/>
          </p:nvPr>
        </p:nvSpPr>
        <p:spPr/>
        <p:txBody>
          <a:bodyPr/>
          <a:lstStyle>
            <a:lvl1pPr>
              <a:defRPr/>
            </a:lvl1pPr>
          </a:lstStyle>
          <a:p>
            <a:pPr>
              <a:defRPr/>
            </a:pPr>
            <a:r>
              <a:rPr lang="en-US"/>
              <a:t>
              </a:t>
            </a:r>
          </a:p>
        </p:txBody>
      </p:sp>
      <p:sp>
        <p:nvSpPr>
          <p:cNvPr id="18" name="Slide Number Placeholder 6"/>
          <p:cNvSpPr>
            <a:spLocks noGrp="1"/>
          </p:cNvSpPr>
          <p:nvPr>
            <p:ph type="sldNum" sz="quarter" idx="12"/>
          </p:nvPr>
        </p:nvSpPr>
        <p:spPr/>
        <p:txBody>
          <a:bodyPr/>
          <a:lstStyle>
            <a:lvl1pPr>
              <a:defRPr/>
            </a:lvl1pPr>
          </a:lstStyle>
          <a:p>
            <a:pPr>
              <a:defRPr/>
            </a:pPr>
            <a:fld id="{A2BE07A4-4EF8-4834-8EA4-FCD06A5E6BC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4" name="Group 6"/>
          <p:cNvGrpSpPr>
            <a:grpSpLocks/>
          </p:cNvGrpSpPr>
          <p:nvPr/>
        </p:nvGrpSpPr>
        <p:grpSpPr bwMode="auto">
          <a:xfrm>
            <a:off x="0" y="0"/>
            <a:ext cx="12192000" cy="6858000"/>
            <a:chOff x="0" y="0"/>
            <a:chExt cx="12192000" cy="6858000"/>
          </a:xfrm>
        </p:grpSpPr>
        <p:sp>
          <p:nvSpPr>
            <p:cNvPr id="5"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89932">
              <a:off x="8491538" y="2714625"/>
              <a:ext cx="3298825" cy="441325"/>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3" name="Freeform 5"/>
            <p:cNvSpPr>
              <a:spLocks/>
            </p:cNvSpPr>
            <p:nvPr/>
          </p:nvSpPr>
          <p:spPr bwMode="gray">
            <a:xfrm>
              <a:off x="455613" y="2801938"/>
              <a:ext cx="11277600" cy="3602037"/>
            </a:xfrm>
            <a:custGeom>
              <a:avLst/>
              <a:gdLst/>
              <a:ahLst/>
              <a:cxnLst>
                <a:cxn ang="0">
                  <a:pos x="0" y="0"/>
                </a:cxn>
                <a:cxn ang="0">
                  <a:pos x="0" y="7945"/>
                </a:cxn>
                <a:cxn ang="0">
                  <a:pos x="10000" y="7946"/>
                </a:cxn>
                <a:cxn ang="0">
                  <a:pos x="10000" y="4"/>
                </a:cxn>
                <a:cxn ang="0">
                  <a:pos x="10000" y="4"/>
                </a:cxn>
                <a:cxn ang="0">
                  <a:pos x="9773" y="91"/>
                </a:cxn>
                <a:cxn ang="0">
                  <a:pos x="9547" y="175"/>
                </a:cxn>
                <a:cxn ang="0">
                  <a:pos x="9320" y="256"/>
                </a:cxn>
                <a:cxn ang="0">
                  <a:pos x="9092" y="326"/>
                </a:cxn>
                <a:cxn ang="0">
                  <a:pos x="8865" y="396"/>
                </a:cxn>
                <a:cxn ang="0">
                  <a:pos x="8637" y="462"/>
                </a:cxn>
                <a:cxn ang="0">
                  <a:pos x="8412" y="518"/>
                </a:cxn>
                <a:cxn ang="0">
                  <a:pos x="8184" y="571"/>
                </a:cxn>
                <a:cxn ang="0">
                  <a:pos x="7957" y="620"/>
                </a:cxn>
                <a:cxn ang="0">
                  <a:pos x="7734" y="662"/>
                </a:cxn>
                <a:cxn ang="0">
                  <a:pos x="7508" y="704"/>
                </a:cxn>
                <a:cxn ang="0">
                  <a:pos x="7285" y="739"/>
                </a:cxn>
                <a:cxn ang="0">
                  <a:pos x="7062" y="767"/>
                </a:cxn>
                <a:cxn ang="0">
                  <a:pos x="6840" y="795"/>
                </a:cxn>
                <a:cxn ang="0">
                  <a:pos x="6620" y="819"/>
                </a:cxn>
                <a:cxn ang="0">
                  <a:pos x="6402" y="837"/>
                </a:cxn>
                <a:cxn ang="0">
                  <a:pos x="6184" y="851"/>
                </a:cxn>
                <a:cxn ang="0">
                  <a:pos x="5968" y="865"/>
                </a:cxn>
                <a:cxn ang="0">
                  <a:pos x="5755" y="872"/>
                </a:cxn>
                <a:cxn ang="0">
                  <a:pos x="5542" y="879"/>
                </a:cxn>
                <a:cxn ang="0">
                  <a:pos x="5332" y="882"/>
                </a:cxn>
                <a:cxn ang="0">
                  <a:pos x="5124" y="879"/>
                </a:cxn>
                <a:cxn ang="0">
                  <a:pos x="4918" y="879"/>
                </a:cxn>
                <a:cxn ang="0">
                  <a:pos x="4714" y="872"/>
                </a:cxn>
                <a:cxn ang="0">
                  <a:pos x="4514" y="861"/>
                </a:cxn>
                <a:cxn ang="0">
                  <a:pos x="4316" y="851"/>
                </a:cxn>
                <a:cxn ang="0">
                  <a:pos x="4122" y="840"/>
                </a:cxn>
                <a:cxn ang="0">
                  <a:pos x="3929" y="823"/>
                </a:cxn>
                <a:cxn ang="0">
                  <a:pos x="3739" y="805"/>
                </a:cxn>
                <a:cxn ang="0">
                  <a:pos x="3553" y="788"/>
                </a:cxn>
                <a:cxn ang="0">
                  <a:pos x="3190" y="742"/>
                </a:cxn>
                <a:cxn ang="0">
                  <a:pos x="2842" y="693"/>
                </a:cxn>
                <a:cxn ang="0">
                  <a:pos x="2508" y="641"/>
                </a:cxn>
                <a:cxn ang="0">
                  <a:pos x="2192" y="585"/>
                </a:cxn>
                <a:cxn ang="0">
                  <a:pos x="1890" y="525"/>
                </a:cxn>
                <a:cxn ang="0">
                  <a:pos x="1610" y="462"/>
                </a:cxn>
                <a:cxn ang="0">
                  <a:pos x="1347" y="399"/>
                </a:cxn>
                <a:cxn ang="0">
                  <a:pos x="1105" y="336"/>
                </a:cxn>
                <a:cxn ang="0">
                  <a:pos x="883" y="277"/>
                </a:cxn>
                <a:cxn ang="0">
                  <a:pos x="686" y="221"/>
                </a:cxn>
                <a:cxn ang="0">
                  <a:pos x="508" y="168"/>
                </a:cxn>
                <a:cxn ang="0">
                  <a:pos x="358" y="123"/>
                </a:cxn>
                <a:cxn ang="0">
                  <a:pos x="232" y="81"/>
                </a:cxn>
                <a:cxn ang="0">
                  <a:pos x="59" y="21"/>
                </a:cxn>
                <a:cxn ang="0">
                  <a:pos x="0" y="0"/>
                </a:cxn>
                <a:cxn ang="0">
                  <a:pos x="0" y="0"/>
                </a:cxn>
              </a:cxnLst>
              <a:rect l="0" t="0" r="r" b="b"/>
              <a:pathLst>
                <a:path w="10000" h="7946">
                  <a:moveTo>
                    <a:pt x="0" y="0"/>
                  </a:moveTo>
                  <a:lnTo>
                    <a:pt x="0" y="7945"/>
                  </a:lnTo>
                  <a:lnTo>
                    <a:pt x="10000" y="7946"/>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close/>
                </a:path>
              </a:pathLst>
            </a:custGeom>
            <a:solidFill>
              <a:schemeClr val="bg1"/>
            </a:solidFill>
            <a:ln w="9525">
              <a:noFill/>
              <a:round/>
              <a:headEnd/>
              <a:tailEnd/>
            </a:ln>
          </p:spPr>
          <p:txBody>
            <a:bodyPr/>
            <a:lstStyle/>
            <a:p>
              <a:pPr>
                <a:defRPr/>
              </a:pPr>
              <a:endParaRPr lang="en-US"/>
            </a:p>
          </p:txBody>
        </p:sp>
        <p:sp>
          <p:nvSpPr>
            <p:cNvPr id="14"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5" name="Rectangle 12"/>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3"/>
          <p:cNvSpPr>
            <a:spLocks noGrp="1"/>
          </p:cNvSpPr>
          <p:nvPr>
            <p:ph type="dt" sz="half" idx="10"/>
          </p:nvPr>
        </p:nvSpPr>
        <p:spPr/>
        <p:txBody>
          <a:bodyPr/>
          <a:lstStyle>
            <a:lvl1pPr>
              <a:defRPr/>
            </a:lvl1pPr>
          </a:lstStyle>
          <a:p>
            <a:pPr>
              <a:defRPr/>
            </a:pPr>
            <a:fld id="{45C6B58E-4F9A-41D5-AB20-CDF80543424E}" type="datetimeFigureOut">
              <a:rPr lang="en-US"/>
              <a:pPr>
                <a:defRPr/>
              </a:pPr>
              <a:t>9/22/2017</a:t>
            </a:fld>
            <a:endParaRPr lang="en-US"/>
          </a:p>
        </p:txBody>
      </p:sp>
      <p:sp>
        <p:nvSpPr>
          <p:cNvPr id="17" name="Footer Placeholder 4"/>
          <p:cNvSpPr>
            <a:spLocks noGrp="1"/>
          </p:cNvSpPr>
          <p:nvPr>
            <p:ph type="ftr" sz="quarter" idx="11"/>
          </p:nvPr>
        </p:nvSpPr>
        <p:spPr/>
        <p:txBody>
          <a:bodyPr/>
          <a:lstStyle>
            <a:lvl1pPr>
              <a:defRPr/>
            </a:lvl1pPr>
          </a:lstStyle>
          <a:p>
            <a:pPr>
              <a:defRPr/>
            </a:pPr>
            <a:r>
              <a:rPr lang="en-US"/>
              <a:t>
              </a:t>
            </a:r>
          </a:p>
        </p:txBody>
      </p:sp>
      <p:sp>
        <p:nvSpPr>
          <p:cNvPr id="18" name="Slide Number Placeholder 5"/>
          <p:cNvSpPr>
            <a:spLocks noGrp="1"/>
          </p:cNvSpPr>
          <p:nvPr>
            <p:ph type="sldNum" sz="quarter" idx="12"/>
          </p:nvPr>
        </p:nvSpPr>
        <p:spPr/>
        <p:txBody>
          <a:bodyPr/>
          <a:lstStyle>
            <a:lvl1pPr>
              <a:defRPr/>
            </a:lvl1pPr>
          </a:lstStyle>
          <a:p>
            <a:pPr>
              <a:defRPr/>
            </a:pPr>
            <a:fld id="{3E95F066-9987-4540-9709-3ED1B0925EA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5" name="Group 2"/>
          <p:cNvGrpSpPr>
            <a:grpSpLocks/>
          </p:cNvGrpSpPr>
          <p:nvPr/>
        </p:nvGrpSpPr>
        <p:grpSpPr bwMode="auto">
          <a:xfrm>
            <a:off x="0" y="0"/>
            <a:ext cx="12192000" cy="6858000"/>
            <a:chOff x="0" y="0"/>
            <a:chExt cx="12192000" cy="6858000"/>
          </a:xfrm>
        </p:grpSpPr>
        <p:sp>
          <p:nvSpPr>
            <p:cNvPr id="6"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89932">
              <a:off x="8491538" y="4184650"/>
              <a:ext cx="3298825" cy="441325"/>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5" name="Freeform 5"/>
            <p:cNvSpPr>
              <a:spLocks/>
            </p:cNvSpPr>
            <p:nvPr/>
          </p:nvSpPr>
          <p:spPr bwMode="gray">
            <a:xfrm>
              <a:off x="455613" y="4241800"/>
              <a:ext cx="11277600" cy="2336800"/>
            </a:xfrm>
            <a:custGeom>
              <a:avLst/>
              <a:gdLst/>
              <a:ahLst/>
              <a:cxnLst>
                <a:cxn ang="0">
                  <a:pos x="0" y="0"/>
                </a:cxn>
                <a:cxn ang="0">
                  <a:pos x="0" y="7970"/>
                </a:cxn>
                <a:cxn ang="0">
                  <a:pos x="10000" y="8000"/>
                </a:cxn>
                <a:cxn ang="0">
                  <a:pos x="10000" y="7"/>
                </a:cxn>
                <a:cxn ang="0">
                  <a:pos x="10000" y="7"/>
                </a:cxn>
                <a:cxn ang="0">
                  <a:pos x="9773" y="156"/>
                </a:cxn>
                <a:cxn ang="0">
                  <a:pos x="9547" y="298"/>
                </a:cxn>
                <a:cxn ang="0">
                  <a:pos x="9320" y="437"/>
                </a:cxn>
                <a:cxn ang="0">
                  <a:pos x="9092" y="556"/>
                </a:cxn>
                <a:cxn ang="0">
                  <a:pos x="8865" y="676"/>
                </a:cxn>
                <a:cxn ang="0">
                  <a:pos x="8637" y="788"/>
                </a:cxn>
                <a:cxn ang="0">
                  <a:pos x="8412" y="884"/>
                </a:cxn>
                <a:cxn ang="0">
                  <a:pos x="8184" y="975"/>
                </a:cxn>
                <a:cxn ang="0">
                  <a:pos x="7957" y="1058"/>
                </a:cxn>
                <a:cxn ang="0">
                  <a:pos x="7734" y="1130"/>
                </a:cxn>
                <a:cxn ang="0">
                  <a:pos x="7508" y="1202"/>
                </a:cxn>
                <a:cxn ang="0">
                  <a:pos x="7285" y="1262"/>
                </a:cxn>
                <a:cxn ang="0">
                  <a:pos x="7062" y="1309"/>
                </a:cxn>
                <a:cxn ang="0">
                  <a:pos x="6840" y="1358"/>
                </a:cxn>
                <a:cxn ang="0">
                  <a:pos x="6620" y="1399"/>
                </a:cxn>
                <a:cxn ang="0">
                  <a:pos x="6402" y="1428"/>
                </a:cxn>
                <a:cxn ang="0">
                  <a:pos x="6184" y="1453"/>
                </a:cxn>
                <a:cxn ang="0">
                  <a:pos x="5968" y="1477"/>
                </a:cxn>
                <a:cxn ang="0">
                  <a:pos x="5755" y="1488"/>
                </a:cxn>
                <a:cxn ang="0">
                  <a:pos x="5542" y="1500"/>
                </a:cxn>
                <a:cxn ang="0">
                  <a:pos x="5332" y="1506"/>
                </a:cxn>
                <a:cxn ang="0">
                  <a:pos x="5124" y="1500"/>
                </a:cxn>
                <a:cxn ang="0">
                  <a:pos x="4918" y="1500"/>
                </a:cxn>
                <a:cxn ang="0">
                  <a:pos x="4714" y="1488"/>
                </a:cxn>
                <a:cxn ang="0">
                  <a:pos x="4514" y="1470"/>
                </a:cxn>
                <a:cxn ang="0">
                  <a:pos x="4316" y="1453"/>
                </a:cxn>
                <a:cxn ang="0">
                  <a:pos x="4122" y="1434"/>
                </a:cxn>
                <a:cxn ang="0">
                  <a:pos x="3929" y="1405"/>
                </a:cxn>
                <a:cxn ang="0">
                  <a:pos x="3739" y="1374"/>
                </a:cxn>
                <a:cxn ang="0">
                  <a:pos x="3553" y="1346"/>
                </a:cxn>
                <a:cxn ang="0">
                  <a:pos x="3190" y="1267"/>
                </a:cxn>
                <a:cxn ang="0">
                  <a:pos x="2842" y="1183"/>
                </a:cxn>
                <a:cxn ang="0">
                  <a:pos x="2508" y="1095"/>
                </a:cxn>
                <a:cxn ang="0">
                  <a:pos x="2192" y="998"/>
                </a:cxn>
                <a:cxn ang="0">
                  <a:pos x="1890" y="897"/>
                </a:cxn>
                <a:cxn ang="0">
                  <a:pos x="1610" y="788"/>
                </a:cxn>
                <a:cxn ang="0">
                  <a:pos x="1347" y="681"/>
                </a:cxn>
                <a:cxn ang="0">
                  <a:pos x="1105" y="574"/>
                </a:cxn>
                <a:cxn ang="0">
                  <a:pos x="883" y="473"/>
                </a:cxn>
                <a:cxn ang="0">
                  <a:pos x="686" y="377"/>
                </a:cxn>
                <a:cxn ang="0">
                  <a:pos x="508" y="286"/>
                </a:cxn>
                <a:cxn ang="0">
                  <a:pos x="358" y="210"/>
                </a:cxn>
                <a:cxn ang="0">
                  <a:pos x="232" y="138"/>
                </a:cxn>
                <a:cxn ang="0">
                  <a:pos x="59" y="35"/>
                </a:cxn>
                <a:cxn ang="0">
                  <a:pos x="0" y="0"/>
                </a:cxn>
                <a:cxn ang="0">
                  <a:pos x="0" y="0"/>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w="9525">
              <a:noFill/>
              <a:round/>
              <a:headEnd/>
              <a:tailEnd/>
            </a:ln>
          </p:spPr>
          <p:txBody>
            <a:bodyPr/>
            <a:lstStyle/>
            <a:p>
              <a:pPr>
                <a:defRPr/>
              </a:pPr>
              <a:endParaRPr lang="en-US"/>
            </a:p>
          </p:txBody>
        </p:sp>
        <p:sp>
          <p:nvSpPr>
            <p:cNvPr id="16"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7" name="TextBox 15"/>
          <p:cNvSpPr txBox="1"/>
          <p:nvPr/>
        </p:nvSpPr>
        <p:spPr bwMode="gray">
          <a:xfrm>
            <a:off x="881063" y="608013"/>
            <a:ext cx="801687" cy="1568450"/>
          </a:xfrm>
          <a:prstGeom prst="rect">
            <a:avLst/>
          </a:prstGeom>
          <a:noFill/>
        </p:spPr>
        <p:txBody>
          <a:bodyPr>
            <a:spAutoFit/>
          </a:bodyPr>
          <a:lstStyle/>
          <a:p>
            <a:pPr algn="r" fontAlgn="auto">
              <a:spcBef>
                <a:spcPts val="0"/>
              </a:spcBef>
              <a:spcAft>
                <a:spcPts val="0"/>
              </a:spcAft>
              <a:defRPr/>
            </a:pPr>
            <a:r>
              <a:rPr lang="en-US" sz="9600" dirty="0">
                <a:solidFill>
                  <a:schemeClr val="accent1">
                    <a:lumMod val="60000"/>
                    <a:lumOff val="40000"/>
                  </a:schemeClr>
                </a:solidFill>
                <a:latin typeface="Arial"/>
                <a:cs typeface="Arial"/>
              </a:rPr>
              <a:t>“</a:t>
            </a:r>
          </a:p>
        </p:txBody>
      </p:sp>
      <p:sp>
        <p:nvSpPr>
          <p:cNvPr id="18" name="TextBox 12"/>
          <p:cNvSpPr txBox="1"/>
          <p:nvPr/>
        </p:nvSpPr>
        <p:spPr bwMode="gray">
          <a:xfrm>
            <a:off x="9883775" y="2613025"/>
            <a:ext cx="654050" cy="1570038"/>
          </a:xfrm>
          <a:prstGeom prst="rect">
            <a:avLst/>
          </a:prstGeom>
          <a:noFill/>
        </p:spPr>
        <p:txBody>
          <a:bodyPr>
            <a:spAutoFit/>
          </a:bodyPr>
          <a:lstStyle/>
          <a:p>
            <a:pPr algn="r" fontAlgn="auto">
              <a:spcBef>
                <a:spcPts val="0"/>
              </a:spcBef>
              <a:spcAft>
                <a:spcPts val="0"/>
              </a:spcAft>
              <a:defRPr/>
            </a:pPr>
            <a:r>
              <a:rPr lang="en-US" sz="9600" dirty="0">
                <a:solidFill>
                  <a:schemeClr val="accent1">
                    <a:lumMod val="60000"/>
                    <a:lumOff val="40000"/>
                  </a:schemeClr>
                </a:solidFill>
                <a:latin typeface="Arial"/>
                <a:cs typeface="Arial"/>
              </a:rPr>
              <a:t>”</a:t>
            </a:r>
          </a:p>
        </p:txBody>
      </p:sp>
      <p:sp>
        <p:nvSpPr>
          <p:cNvPr id="19" name="Rectangle 18"/>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0" name="Date Placeholder 3"/>
          <p:cNvSpPr>
            <a:spLocks noGrp="1"/>
          </p:cNvSpPr>
          <p:nvPr>
            <p:ph type="dt" sz="half" idx="14"/>
          </p:nvPr>
        </p:nvSpPr>
        <p:spPr/>
        <p:txBody>
          <a:bodyPr/>
          <a:lstStyle>
            <a:lvl1pPr>
              <a:defRPr/>
            </a:lvl1pPr>
          </a:lstStyle>
          <a:p>
            <a:pPr>
              <a:defRPr/>
            </a:pPr>
            <a:fld id="{D006AD4E-F31D-4638-9466-CEFAC3C507CF}" type="datetimeFigureOut">
              <a:rPr lang="en-US"/>
              <a:pPr>
                <a:defRPr/>
              </a:pPr>
              <a:t>9/22/2017</a:t>
            </a:fld>
            <a:endParaRPr lang="en-US"/>
          </a:p>
        </p:txBody>
      </p:sp>
      <p:sp>
        <p:nvSpPr>
          <p:cNvPr id="21" name="Footer Placeholder 4"/>
          <p:cNvSpPr>
            <a:spLocks noGrp="1"/>
          </p:cNvSpPr>
          <p:nvPr>
            <p:ph type="ftr" sz="quarter" idx="15"/>
          </p:nvPr>
        </p:nvSpPr>
        <p:spPr/>
        <p:txBody>
          <a:bodyPr/>
          <a:lstStyle>
            <a:lvl1pPr>
              <a:defRPr/>
            </a:lvl1pPr>
          </a:lstStyle>
          <a:p>
            <a:pPr>
              <a:defRPr/>
            </a:pPr>
            <a:r>
              <a:rPr lang="en-US"/>
              <a:t>
              </a:t>
            </a:r>
          </a:p>
        </p:txBody>
      </p:sp>
      <p:sp>
        <p:nvSpPr>
          <p:cNvPr id="22" name="Slide Number Placeholder 5"/>
          <p:cNvSpPr>
            <a:spLocks noGrp="1"/>
          </p:cNvSpPr>
          <p:nvPr>
            <p:ph type="sldNum" sz="quarter" idx="16"/>
          </p:nvPr>
        </p:nvSpPr>
        <p:spPr/>
        <p:txBody>
          <a:bodyPr/>
          <a:lstStyle>
            <a:lvl1pPr>
              <a:defRPr/>
            </a:lvl1pPr>
          </a:lstStyle>
          <a:p>
            <a:pPr>
              <a:defRPr/>
            </a:pPr>
            <a:fld id="{62F50B3D-23B0-45E7-BD51-AA83B317825C}"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4" name="Group 8"/>
          <p:cNvGrpSpPr>
            <a:grpSpLocks/>
          </p:cNvGrpSpPr>
          <p:nvPr/>
        </p:nvGrpSpPr>
        <p:grpSpPr bwMode="auto">
          <a:xfrm>
            <a:off x="0" y="0"/>
            <a:ext cx="12192000" cy="6858000"/>
            <a:chOff x="0" y="0"/>
            <a:chExt cx="12192000" cy="6858000"/>
          </a:xfrm>
        </p:grpSpPr>
        <p:sp>
          <p:nvSpPr>
            <p:cNvPr id="5"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p:cNvSpPr>
            <p:nvPr/>
          </p:nvSpPr>
          <p:spPr bwMode="gray">
            <a:xfrm rot="-589932">
              <a:off x="8491538" y="4194175"/>
              <a:ext cx="3298825" cy="439738"/>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2" name="Freeform 5"/>
            <p:cNvSpPr>
              <a:spLocks/>
            </p:cNvSpPr>
            <p:nvPr/>
          </p:nvSpPr>
          <p:spPr bwMode="gray">
            <a:xfrm>
              <a:off x="455613" y="4241800"/>
              <a:ext cx="11277600" cy="2336800"/>
            </a:xfrm>
            <a:custGeom>
              <a:avLst/>
              <a:gdLst/>
              <a:ahLst/>
              <a:cxnLst>
                <a:cxn ang="0">
                  <a:pos x="0" y="0"/>
                </a:cxn>
                <a:cxn ang="0">
                  <a:pos x="0" y="7970"/>
                </a:cxn>
                <a:cxn ang="0">
                  <a:pos x="10000" y="8000"/>
                </a:cxn>
                <a:cxn ang="0">
                  <a:pos x="10000" y="7"/>
                </a:cxn>
                <a:cxn ang="0">
                  <a:pos x="10000" y="7"/>
                </a:cxn>
                <a:cxn ang="0">
                  <a:pos x="9773" y="156"/>
                </a:cxn>
                <a:cxn ang="0">
                  <a:pos x="9547" y="298"/>
                </a:cxn>
                <a:cxn ang="0">
                  <a:pos x="9320" y="437"/>
                </a:cxn>
                <a:cxn ang="0">
                  <a:pos x="9092" y="556"/>
                </a:cxn>
                <a:cxn ang="0">
                  <a:pos x="8865" y="676"/>
                </a:cxn>
                <a:cxn ang="0">
                  <a:pos x="8637" y="788"/>
                </a:cxn>
                <a:cxn ang="0">
                  <a:pos x="8412" y="884"/>
                </a:cxn>
                <a:cxn ang="0">
                  <a:pos x="8184" y="975"/>
                </a:cxn>
                <a:cxn ang="0">
                  <a:pos x="7957" y="1058"/>
                </a:cxn>
                <a:cxn ang="0">
                  <a:pos x="7734" y="1130"/>
                </a:cxn>
                <a:cxn ang="0">
                  <a:pos x="7508" y="1202"/>
                </a:cxn>
                <a:cxn ang="0">
                  <a:pos x="7285" y="1262"/>
                </a:cxn>
                <a:cxn ang="0">
                  <a:pos x="7062" y="1309"/>
                </a:cxn>
                <a:cxn ang="0">
                  <a:pos x="6840" y="1358"/>
                </a:cxn>
                <a:cxn ang="0">
                  <a:pos x="6620" y="1399"/>
                </a:cxn>
                <a:cxn ang="0">
                  <a:pos x="6402" y="1428"/>
                </a:cxn>
                <a:cxn ang="0">
                  <a:pos x="6184" y="1453"/>
                </a:cxn>
                <a:cxn ang="0">
                  <a:pos x="5968" y="1477"/>
                </a:cxn>
                <a:cxn ang="0">
                  <a:pos x="5755" y="1488"/>
                </a:cxn>
                <a:cxn ang="0">
                  <a:pos x="5542" y="1500"/>
                </a:cxn>
                <a:cxn ang="0">
                  <a:pos x="5332" y="1506"/>
                </a:cxn>
                <a:cxn ang="0">
                  <a:pos x="5124" y="1500"/>
                </a:cxn>
                <a:cxn ang="0">
                  <a:pos x="4918" y="1500"/>
                </a:cxn>
                <a:cxn ang="0">
                  <a:pos x="4714" y="1488"/>
                </a:cxn>
                <a:cxn ang="0">
                  <a:pos x="4514" y="1470"/>
                </a:cxn>
                <a:cxn ang="0">
                  <a:pos x="4316" y="1453"/>
                </a:cxn>
                <a:cxn ang="0">
                  <a:pos x="4122" y="1434"/>
                </a:cxn>
                <a:cxn ang="0">
                  <a:pos x="3929" y="1405"/>
                </a:cxn>
                <a:cxn ang="0">
                  <a:pos x="3739" y="1374"/>
                </a:cxn>
                <a:cxn ang="0">
                  <a:pos x="3553" y="1346"/>
                </a:cxn>
                <a:cxn ang="0">
                  <a:pos x="3190" y="1267"/>
                </a:cxn>
                <a:cxn ang="0">
                  <a:pos x="2842" y="1183"/>
                </a:cxn>
                <a:cxn ang="0">
                  <a:pos x="2508" y="1095"/>
                </a:cxn>
                <a:cxn ang="0">
                  <a:pos x="2192" y="998"/>
                </a:cxn>
                <a:cxn ang="0">
                  <a:pos x="1890" y="897"/>
                </a:cxn>
                <a:cxn ang="0">
                  <a:pos x="1610" y="788"/>
                </a:cxn>
                <a:cxn ang="0">
                  <a:pos x="1347" y="681"/>
                </a:cxn>
                <a:cxn ang="0">
                  <a:pos x="1105" y="574"/>
                </a:cxn>
                <a:cxn ang="0">
                  <a:pos x="883" y="473"/>
                </a:cxn>
                <a:cxn ang="0">
                  <a:pos x="686" y="377"/>
                </a:cxn>
                <a:cxn ang="0">
                  <a:pos x="508" y="286"/>
                </a:cxn>
                <a:cxn ang="0">
                  <a:pos x="358" y="210"/>
                </a:cxn>
                <a:cxn ang="0">
                  <a:pos x="232" y="138"/>
                </a:cxn>
                <a:cxn ang="0">
                  <a:pos x="59" y="35"/>
                </a:cxn>
                <a:cxn ang="0">
                  <a:pos x="0" y="0"/>
                </a:cxn>
                <a:cxn ang="0">
                  <a:pos x="0" y="0"/>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w="9525">
              <a:noFill/>
              <a:round/>
              <a:headEnd/>
              <a:tailEnd/>
            </a:ln>
          </p:spPr>
          <p:txBody>
            <a:bodyPr/>
            <a:lstStyle/>
            <a:p>
              <a:pPr>
                <a:defRPr/>
              </a:pPr>
              <a:endParaRPr lang="en-US"/>
            </a:p>
          </p:txBody>
        </p:sp>
        <p:sp>
          <p:nvSpPr>
            <p:cNvPr id="13"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4" name="Rectangle 13"/>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5" name="Date Placeholder 3"/>
          <p:cNvSpPr>
            <a:spLocks noGrp="1"/>
          </p:cNvSpPr>
          <p:nvPr>
            <p:ph type="dt" sz="half" idx="10"/>
          </p:nvPr>
        </p:nvSpPr>
        <p:spPr/>
        <p:txBody>
          <a:bodyPr/>
          <a:lstStyle>
            <a:lvl1pPr>
              <a:defRPr/>
            </a:lvl1pPr>
          </a:lstStyle>
          <a:p>
            <a:pPr>
              <a:defRPr/>
            </a:pPr>
            <a:fld id="{E7141C48-D3B4-447C-93FF-E85C8F2FB487}" type="datetimeFigureOut">
              <a:rPr lang="en-US"/>
              <a:pPr>
                <a:defRPr/>
              </a:pPr>
              <a:t>9/22/2017</a:t>
            </a:fld>
            <a:endParaRPr lang="en-US"/>
          </a:p>
        </p:txBody>
      </p:sp>
      <p:sp>
        <p:nvSpPr>
          <p:cNvPr id="16" name="Footer Placeholder 4"/>
          <p:cNvSpPr>
            <a:spLocks noGrp="1"/>
          </p:cNvSpPr>
          <p:nvPr>
            <p:ph type="ftr" sz="quarter" idx="11"/>
          </p:nvPr>
        </p:nvSpPr>
        <p:spPr/>
        <p:txBody>
          <a:bodyPr/>
          <a:lstStyle>
            <a:lvl1pPr>
              <a:defRPr/>
            </a:lvl1pPr>
          </a:lstStyle>
          <a:p>
            <a:pPr>
              <a:defRPr/>
            </a:pPr>
            <a:r>
              <a:rPr lang="en-US"/>
              <a:t>
              </a:t>
            </a:r>
          </a:p>
        </p:txBody>
      </p:sp>
      <p:sp>
        <p:nvSpPr>
          <p:cNvPr id="17" name="Slide Number Placeholder 5"/>
          <p:cNvSpPr>
            <a:spLocks noGrp="1"/>
          </p:cNvSpPr>
          <p:nvPr>
            <p:ph type="sldNum" sz="quarter" idx="12"/>
          </p:nvPr>
        </p:nvSpPr>
        <p:spPr/>
        <p:txBody>
          <a:bodyPr/>
          <a:lstStyle>
            <a:lvl1pPr>
              <a:defRPr/>
            </a:lvl1pPr>
          </a:lstStyle>
          <a:p>
            <a:pPr>
              <a:defRPr/>
            </a:pPr>
            <a:fld id="{9071A32A-7E57-45D6-AB23-C529D533F05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16"/>
          <p:cNvCxnSpPr/>
          <p:nvPr/>
        </p:nvCxnSpPr>
        <p:spPr>
          <a:xfrm>
            <a:off x="4403725"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17"/>
          <p:cNvCxnSpPr/>
          <p:nvPr/>
        </p:nvCxnSpPr>
        <p:spPr>
          <a:xfrm>
            <a:off x="7772400"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Date Placeholder 6"/>
          <p:cNvSpPr>
            <a:spLocks noGrp="1"/>
          </p:cNvSpPr>
          <p:nvPr>
            <p:ph type="dt" sz="half" idx="18"/>
          </p:nvPr>
        </p:nvSpPr>
        <p:spPr/>
        <p:txBody>
          <a:bodyPr/>
          <a:lstStyle>
            <a:lvl1pPr>
              <a:defRPr/>
            </a:lvl1pPr>
          </a:lstStyle>
          <a:p>
            <a:pPr>
              <a:defRPr/>
            </a:pPr>
            <a:fld id="{296DD758-BBE2-4BA9-96DA-479088B34786}" type="datetimeFigureOut">
              <a:rPr lang="en-US"/>
              <a:pPr>
                <a:defRPr/>
              </a:pPr>
              <a:t>9/22/2017</a:t>
            </a:fld>
            <a:endParaRPr lang="en-US"/>
          </a:p>
        </p:txBody>
      </p:sp>
      <p:sp>
        <p:nvSpPr>
          <p:cNvPr id="12" name="Footer Placeholder 7"/>
          <p:cNvSpPr>
            <a:spLocks noGrp="1"/>
          </p:cNvSpPr>
          <p:nvPr>
            <p:ph type="ftr" sz="quarter" idx="19"/>
          </p:nvPr>
        </p:nvSpPr>
        <p:spPr/>
        <p:txBody>
          <a:bodyPr/>
          <a:lstStyle>
            <a:lvl1pPr>
              <a:defRPr/>
            </a:lvl1pPr>
          </a:lstStyle>
          <a:p>
            <a:pPr>
              <a:defRPr/>
            </a:pPr>
            <a:r>
              <a:rPr lang="en-US"/>
              <a:t>
              </a:t>
            </a:r>
          </a:p>
        </p:txBody>
      </p:sp>
      <p:sp>
        <p:nvSpPr>
          <p:cNvPr id="13" name="Slide Number Placeholder 8"/>
          <p:cNvSpPr>
            <a:spLocks noGrp="1"/>
          </p:cNvSpPr>
          <p:nvPr>
            <p:ph type="sldNum" sz="quarter" idx="20"/>
          </p:nvPr>
        </p:nvSpPr>
        <p:spPr/>
        <p:txBody>
          <a:bodyPr/>
          <a:lstStyle>
            <a:lvl1pPr>
              <a:defRPr/>
            </a:lvl1pPr>
          </a:lstStyle>
          <a:p>
            <a:pPr>
              <a:defRPr/>
            </a:pPr>
            <a:fld id="{3CFA3B0B-DC4E-4AB4-B037-1E613976E34C}"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42"/>
          <p:cNvCxnSpPr/>
          <p:nvPr/>
        </p:nvCxnSpPr>
        <p:spPr>
          <a:xfrm>
            <a:off x="4405313"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43"/>
          <p:cNvCxnSpPr/>
          <p:nvPr/>
        </p:nvCxnSpPr>
        <p:spPr>
          <a:xfrm>
            <a:off x="7797800" y="2570163"/>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1154954" y="5109106"/>
            <a:ext cx="3050438" cy="91795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4570172" y="5109105"/>
            <a:ext cx="3050438" cy="91795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7982775" y="5109104"/>
            <a:ext cx="3051096" cy="91795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6"/>
          <p:cNvSpPr>
            <a:spLocks noGrp="1"/>
          </p:cNvSpPr>
          <p:nvPr>
            <p:ph type="dt" sz="half" idx="23"/>
          </p:nvPr>
        </p:nvSpPr>
        <p:spPr/>
        <p:txBody>
          <a:bodyPr/>
          <a:lstStyle>
            <a:lvl1pPr>
              <a:defRPr/>
            </a:lvl1pPr>
          </a:lstStyle>
          <a:p>
            <a:pPr>
              <a:defRPr/>
            </a:pPr>
            <a:fld id="{AC152735-44E1-492F-BE63-034B4C08FB83}" type="datetimeFigureOut">
              <a:rPr lang="en-US"/>
              <a:pPr>
                <a:defRPr/>
              </a:pPr>
              <a:t>9/22/2017</a:t>
            </a:fld>
            <a:endParaRPr lang="en-US"/>
          </a:p>
        </p:txBody>
      </p:sp>
      <p:sp>
        <p:nvSpPr>
          <p:cNvPr id="16" name="Footer Placeholder 7"/>
          <p:cNvSpPr>
            <a:spLocks noGrp="1"/>
          </p:cNvSpPr>
          <p:nvPr>
            <p:ph type="ftr" sz="quarter" idx="24"/>
          </p:nvPr>
        </p:nvSpPr>
        <p:spPr>
          <a:xfrm>
            <a:off x="560388" y="6391275"/>
            <a:ext cx="3644900" cy="304800"/>
          </a:xfrm>
        </p:spPr>
        <p:txBody>
          <a:bodyPr/>
          <a:lstStyle>
            <a:lvl1pPr>
              <a:defRPr/>
            </a:lvl1pPr>
          </a:lstStyle>
          <a:p>
            <a:pPr>
              <a:defRPr/>
            </a:pPr>
            <a:r>
              <a:rPr lang="en-US"/>
              <a:t>
              </a:t>
            </a:r>
          </a:p>
        </p:txBody>
      </p:sp>
      <p:sp>
        <p:nvSpPr>
          <p:cNvPr id="17" name="Slide Number Placeholder 8"/>
          <p:cNvSpPr>
            <a:spLocks noGrp="1"/>
          </p:cNvSpPr>
          <p:nvPr>
            <p:ph type="sldNum" sz="quarter" idx="25"/>
          </p:nvPr>
        </p:nvSpPr>
        <p:spPr/>
        <p:txBody>
          <a:bodyPr/>
          <a:lstStyle>
            <a:lvl1pPr>
              <a:defRPr/>
            </a:lvl1pPr>
          </a:lstStyle>
          <a:p>
            <a:pPr>
              <a:defRPr/>
            </a:pPr>
            <a:fld id="{307E79D8-1D40-420B-A9E2-86B1F0EC2011}"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4988" y="6391275"/>
            <a:ext cx="990600" cy="304800"/>
          </a:xfrm>
        </p:spPr>
        <p:txBody>
          <a:bodyPr/>
          <a:lstStyle>
            <a:lvl1pPr>
              <a:defRPr/>
            </a:lvl1pPr>
          </a:lstStyle>
          <a:p>
            <a:pPr>
              <a:defRPr/>
            </a:pPr>
            <a:fld id="{8E6E8322-AD77-4BEA-81D8-AB2B85E8D651}" type="datetimeFigureOut">
              <a:rPr lang="en-US"/>
              <a:pPr>
                <a:defRPr/>
              </a:pPr>
              <a:t>9/22/2017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a:t>
            </a:r>
          </a:p>
        </p:txBody>
      </p:sp>
      <p:sp>
        <p:nvSpPr>
          <p:cNvPr id="6" name="Slide Number Placeholder 5"/>
          <p:cNvSpPr>
            <a:spLocks noGrp="1"/>
          </p:cNvSpPr>
          <p:nvPr>
            <p:ph type="sldNum" sz="quarter" idx="12"/>
          </p:nvPr>
        </p:nvSpPr>
        <p:spPr/>
        <p:txBody>
          <a:bodyPr/>
          <a:lstStyle>
            <a:lvl1pPr>
              <a:defRPr/>
            </a:lvl1pPr>
          </a:lstStyle>
          <a:p>
            <a:pPr>
              <a:defRPr/>
            </a:pPr>
            <a:fld id="{86BCD528-DC62-4EB6-9934-CC0178515EFB}"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4" name="Group 8"/>
          <p:cNvGrpSpPr>
            <a:grpSpLocks/>
          </p:cNvGrpSpPr>
          <p:nvPr/>
        </p:nvGrpSpPr>
        <p:grpSpPr bwMode="auto">
          <a:xfrm>
            <a:off x="0" y="0"/>
            <a:ext cx="12192000" cy="6858000"/>
            <a:chOff x="0" y="0"/>
            <a:chExt cx="12192000" cy="6858000"/>
          </a:xfrm>
        </p:grpSpPr>
        <p:sp>
          <p:nvSpPr>
            <p:cNvPr id="5"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6"/>
            <p:cNvSpPr/>
            <p:nvPr/>
          </p:nvSpPr>
          <p:spPr bwMode="gray">
            <a:xfrm>
              <a:off x="414338" y="401638"/>
              <a:ext cx="6511925"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101749">
              <a:off x="6293645" y="4577556"/>
              <a:ext cx="3300412" cy="441325"/>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3" name="Freeform 5"/>
            <p:cNvSpPr>
              <a:spLocks/>
            </p:cNvSpPr>
            <p:nvPr/>
          </p:nvSpPr>
          <p:spPr bwMode="gray">
            <a:xfrm rot="5400000">
              <a:off x="4448175" y="2801938"/>
              <a:ext cx="6054725" cy="1254125"/>
            </a:xfrm>
            <a:custGeom>
              <a:avLst/>
              <a:gdLst/>
              <a:ahLst/>
              <a:cxnLst>
                <a:cxn ang="0">
                  <a:pos x="0" y="0"/>
                </a:cxn>
                <a:cxn ang="0">
                  <a:pos x="0" y="7970"/>
                </a:cxn>
                <a:cxn ang="0">
                  <a:pos x="10000" y="8000"/>
                </a:cxn>
                <a:cxn ang="0">
                  <a:pos x="10000" y="7"/>
                </a:cxn>
                <a:cxn ang="0">
                  <a:pos x="10000" y="7"/>
                </a:cxn>
                <a:cxn ang="0">
                  <a:pos x="9773" y="156"/>
                </a:cxn>
                <a:cxn ang="0">
                  <a:pos x="9547" y="298"/>
                </a:cxn>
                <a:cxn ang="0">
                  <a:pos x="9320" y="437"/>
                </a:cxn>
                <a:cxn ang="0">
                  <a:pos x="9092" y="556"/>
                </a:cxn>
                <a:cxn ang="0">
                  <a:pos x="8865" y="676"/>
                </a:cxn>
                <a:cxn ang="0">
                  <a:pos x="8637" y="788"/>
                </a:cxn>
                <a:cxn ang="0">
                  <a:pos x="8412" y="884"/>
                </a:cxn>
                <a:cxn ang="0">
                  <a:pos x="8184" y="975"/>
                </a:cxn>
                <a:cxn ang="0">
                  <a:pos x="7957" y="1058"/>
                </a:cxn>
                <a:cxn ang="0">
                  <a:pos x="7734" y="1130"/>
                </a:cxn>
                <a:cxn ang="0">
                  <a:pos x="7508" y="1202"/>
                </a:cxn>
                <a:cxn ang="0">
                  <a:pos x="7285" y="1262"/>
                </a:cxn>
                <a:cxn ang="0">
                  <a:pos x="7062" y="1309"/>
                </a:cxn>
                <a:cxn ang="0">
                  <a:pos x="6840" y="1358"/>
                </a:cxn>
                <a:cxn ang="0">
                  <a:pos x="6620" y="1399"/>
                </a:cxn>
                <a:cxn ang="0">
                  <a:pos x="6402" y="1428"/>
                </a:cxn>
                <a:cxn ang="0">
                  <a:pos x="6184" y="1453"/>
                </a:cxn>
                <a:cxn ang="0">
                  <a:pos x="5968" y="1477"/>
                </a:cxn>
                <a:cxn ang="0">
                  <a:pos x="5755" y="1488"/>
                </a:cxn>
                <a:cxn ang="0">
                  <a:pos x="5542" y="1500"/>
                </a:cxn>
                <a:cxn ang="0">
                  <a:pos x="5332" y="1506"/>
                </a:cxn>
                <a:cxn ang="0">
                  <a:pos x="5124" y="1500"/>
                </a:cxn>
                <a:cxn ang="0">
                  <a:pos x="4918" y="1500"/>
                </a:cxn>
                <a:cxn ang="0">
                  <a:pos x="4714" y="1488"/>
                </a:cxn>
                <a:cxn ang="0">
                  <a:pos x="4514" y="1470"/>
                </a:cxn>
                <a:cxn ang="0">
                  <a:pos x="4316" y="1453"/>
                </a:cxn>
                <a:cxn ang="0">
                  <a:pos x="4122" y="1434"/>
                </a:cxn>
                <a:cxn ang="0">
                  <a:pos x="3929" y="1405"/>
                </a:cxn>
                <a:cxn ang="0">
                  <a:pos x="3739" y="1374"/>
                </a:cxn>
                <a:cxn ang="0">
                  <a:pos x="3553" y="1346"/>
                </a:cxn>
                <a:cxn ang="0">
                  <a:pos x="3190" y="1267"/>
                </a:cxn>
                <a:cxn ang="0">
                  <a:pos x="2842" y="1183"/>
                </a:cxn>
                <a:cxn ang="0">
                  <a:pos x="2508" y="1095"/>
                </a:cxn>
                <a:cxn ang="0">
                  <a:pos x="2192" y="998"/>
                </a:cxn>
                <a:cxn ang="0">
                  <a:pos x="1890" y="897"/>
                </a:cxn>
                <a:cxn ang="0">
                  <a:pos x="1610" y="788"/>
                </a:cxn>
                <a:cxn ang="0">
                  <a:pos x="1347" y="681"/>
                </a:cxn>
                <a:cxn ang="0">
                  <a:pos x="1105" y="574"/>
                </a:cxn>
                <a:cxn ang="0">
                  <a:pos x="883" y="473"/>
                </a:cxn>
                <a:cxn ang="0">
                  <a:pos x="686" y="377"/>
                </a:cxn>
                <a:cxn ang="0">
                  <a:pos x="508" y="286"/>
                </a:cxn>
                <a:cxn ang="0">
                  <a:pos x="358" y="210"/>
                </a:cxn>
                <a:cxn ang="0">
                  <a:pos x="232" y="138"/>
                </a:cxn>
                <a:cxn ang="0">
                  <a:pos x="59" y="35"/>
                </a:cxn>
                <a:cxn ang="0">
                  <a:pos x="0" y="0"/>
                </a:cxn>
                <a:cxn ang="0">
                  <a:pos x="0" y="0"/>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w="9525">
              <a:noFill/>
              <a:round/>
              <a:headEnd/>
              <a:tailEnd/>
            </a:ln>
          </p:spPr>
          <p:txBody>
            <a:bodyPr/>
            <a:lstStyle/>
            <a:p>
              <a:pPr>
                <a:defRPr/>
              </a:pPr>
              <a:endParaRPr lang="en-US"/>
            </a:p>
          </p:txBody>
        </p:sp>
        <p:sp>
          <p:nvSpPr>
            <p:cNvPr id="14"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5" name="Rectangle 13"/>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585235" y="1278467"/>
            <a:ext cx="1409965" cy="474859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10"/>
          </p:nvPr>
        </p:nvSpPr>
        <p:spPr>
          <a:xfrm>
            <a:off x="10653713" y="6391275"/>
            <a:ext cx="992187" cy="304800"/>
          </a:xfrm>
        </p:spPr>
        <p:txBody>
          <a:bodyPr/>
          <a:lstStyle>
            <a:lvl1pPr>
              <a:defRPr/>
            </a:lvl1pPr>
          </a:lstStyle>
          <a:p>
            <a:pPr>
              <a:defRPr/>
            </a:pPr>
            <a:fld id="{75EFA6F4-10E6-4161-95B9-499DFD92E6E0}" type="datetimeFigureOut">
              <a:rPr lang="en-US"/>
              <a:pPr>
                <a:defRPr/>
              </a:pPr>
              <a:t>9/22/2017</a:t>
            </a:fld>
            <a:endParaRPr lang="en-US"/>
          </a:p>
        </p:txBody>
      </p:sp>
      <p:sp>
        <p:nvSpPr>
          <p:cNvPr id="17" name="Footer Placeholder 4"/>
          <p:cNvSpPr>
            <a:spLocks noGrp="1"/>
          </p:cNvSpPr>
          <p:nvPr>
            <p:ph type="ftr" sz="quarter" idx="11"/>
          </p:nvPr>
        </p:nvSpPr>
        <p:spPr/>
        <p:txBody>
          <a:bodyPr/>
          <a:lstStyle>
            <a:lvl1pPr>
              <a:defRPr/>
            </a:lvl1pPr>
          </a:lstStyle>
          <a:p>
            <a:pPr>
              <a:defRPr/>
            </a:pPr>
            <a:r>
              <a:rPr lang="en-US"/>
              <a:t>
              </a:t>
            </a:r>
          </a:p>
        </p:txBody>
      </p:sp>
      <p:sp>
        <p:nvSpPr>
          <p:cNvPr id="18" name="Slide Number Placeholder 5"/>
          <p:cNvSpPr>
            <a:spLocks noGrp="1"/>
          </p:cNvSpPr>
          <p:nvPr>
            <p:ph type="sldNum" sz="quarter" idx="12"/>
          </p:nvPr>
        </p:nvSpPr>
        <p:spPr/>
        <p:txBody>
          <a:bodyPr/>
          <a:lstStyle>
            <a:lvl1pPr>
              <a:defRPr/>
            </a:lvl1pPr>
          </a:lstStyle>
          <a:p>
            <a:pPr>
              <a:defRPr/>
            </a:pPr>
            <a:fld id="{B365C2DD-53D8-48C2-98BE-2993D170252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6">
            <a:extLst>
              <a:ext uri="{FF2B5EF4-FFF2-40B4-BE49-F238E27FC236}">
                <a16:creationId xmlns="" xmlns:a16="http://schemas.microsoft.com/office/drawing/2014/main" id="{99B2BA1B-293D-43D3-A69F-1EF3BA9EE5CE}"/>
              </a:ext>
            </a:extLst>
          </p:cNvPr>
          <p:cNvGrpSpPr>
            <a:grpSpLocks/>
          </p:cNvGrpSpPr>
          <p:nvPr/>
        </p:nvGrpSpPr>
        <p:grpSpPr bwMode="auto">
          <a:xfrm>
            <a:off x="-2117" y="0"/>
            <a:ext cx="12194117" cy="6861175"/>
            <a:chOff x="-1588" y="0"/>
            <a:chExt cx="9145588" cy="6860798"/>
          </a:xfrm>
        </p:grpSpPr>
        <p:sp>
          <p:nvSpPr>
            <p:cNvPr id="5" name="Rectangle 4">
              <a:extLst>
                <a:ext uri="{FF2B5EF4-FFF2-40B4-BE49-F238E27FC236}">
                  <a16:creationId xmlns="" xmlns:a16="http://schemas.microsoft.com/office/drawing/2014/main" id="{C634CFB5-4F91-42CB-9E94-5902C1B2AF0E}"/>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 xmlns:a16="http://schemas.microsoft.com/office/drawing/2014/main" id="{D3DB100D-BA67-423B-8E0C-BA8C670C9F0E}"/>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 xmlns:a16="http://schemas.microsoft.com/office/drawing/2014/main" id="{89E40950-B244-4EB4-AE3B-90629CA85F8E}"/>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8E55569D-444B-4F32-8016-9346D047991C}"/>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554BD82F-6ADB-4AC2-BC91-D741B255ABE4}"/>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69B284BA-64C6-4F51-B930-1D83E13413C9}"/>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 xmlns:a16="http://schemas.microsoft.com/office/drawing/2014/main" id="{E403421C-9DBC-4FB8-9DDA-0DECBC77888F}"/>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 name="Rectangle 11">
            <a:extLst>
              <a:ext uri="{FF2B5EF4-FFF2-40B4-BE49-F238E27FC236}">
                <a16:creationId xmlns="" xmlns:a16="http://schemas.microsoft.com/office/drawing/2014/main" id="{AABE3FEB-7746-47DF-8448-741A98CE2B5D}"/>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1155254" y="2226504"/>
            <a:ext cx="789023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1155254" y="4777380"/>
            <a:ext cx="7890239"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Date Placeholder 3">
            <a:extLst>
              <a:ext uri="{FF2B5EF4-FFF2-40B4-BE49-F238E27FC236}">
                <a16:creationId xmlns="" xmlns:a16="http://schemas.microsoft.com/office/drawing/2014/main" id="{9B2ACC1B-B712-4AF6-A654-978E62BAAD3C}"/>
              </a:ext>
            </a:extLst>
          </p:cNvPr>
          <p:cNvSpPr>
            <a:spLocks noGrp="1"/>
          </p:cNvSpPr>
          <p:nvPr>
            <p:ph type="dt" sz="half" idx="10"/>
          </p:nvPr>
        </p:nvSpPr>
        <p:spPr bwMode="gray">
          <a:xfrm rot="5400000">
            <a:off x="10162117" y="1790700"/>
            <a:ext cx="990600" cy="304800"/>
          </a:xfrm>
        </p:spPr>
        <p:txBody>
          <a:bodyPr anchor="t"/>
          <a:lstStyle>
            <a:lvl1pPr algn="l">
              <a:defRPr b="0" i="0">
                <a:solidFill>
                  <a:schemeClr val="bg1">
                    <a:alpha val="60000"/>
                  </a:schemeClr>
                </a:solidFill>
              </a:defRPr>
            </a:lvl1pPr>
          </a:lstStyle>
          <a:p>
            <a:pPr>
              <a:defRPr/>
            </a:pPr>
            <a:endParaRPr lang="en-US"/>
          </a:p>
        </p:txBody>
      </p:sp>
      <p:sp>
        <p:nvSpPr>
          <p:cNvPr id="14" name="Footer Placeholder 4">
            <a:extLst>
              <a:ext uri="{FF2B5EF4-FFF2-40B4-BE49-F238E27FC236}">
                <a16:creationId xmlns="" xmlns:a16="http://schemas.microsoft.com/office/drawing/2014/main" id="{39BD4B9D-4D9A-4D0F-98FC-C83845746DB4}"/>
              </a:ext>
            </a:extLst>
          </p:cNvPr>
          <p:cNvSpPr>
            <a:spLocks noGrp="1"/>
          </p:cNvSpPr>
          <p:nvPr>
            <p:ph type="ftr" sz="quarter" idx="11"/>
          </p:nvPr>
        </p:nvSpPr>
        <p:spPr bwMode="gray">
          <a:xfrm rot="5400000">
            <a:off x="8958527" y="3226594"/>
            <a:ext cx="3859212" cy="304800"/>
          </a:xfrm>
        </p:spPr>
        <p:txBody>
          <a:bodyPr/>
          <a:lstStyle>
            <a:lvl1pPr>
              <a:defRPr b="0" i="0">
                <a:solidFill>
                  <a:schemeClr val="bg1">
                    <a:alpha val="60000"/>
                  </a:schemeClr>
                </a:solidFill>
              </a:defRPr>
            </a:lvl1pPr>
          </a:lstStyle>
          <a:p>
            <a:pPr>
              <a:defRPr/>
            </a:pPr>
            <a:endParaRPr lang="en-US"/>
          </a:p>
        </p:txBody>
      </p:sp>
      <p:sp>
        <p:nvSpPr>
          <p:cNvPr id="15" name="Slide Number Placeholder 5">
            <a:extLst>
              <a:ext uri="{FF2B5EF4-FFF2-40B4-BE49-F238E27FC236}">
                <a16:creationId xmlns="" xmlns:a16="http://schemas.microsoft.com/office/drawing/2014/main" id="{71BEFD2E-ADFD-4D85-9DD1-3407215106D8}"/>
              </a:ext>
            </a:extLst>
          </p:cNvPr>
          <p:cNvSpPr>
            <a:spLocks noGrp="1"/>
          </p:cNvSpPr>
          <p:nvPr>
            <p:ph type="sldNum" sz="quarter" idx="12"/>
          </p:nvPr>
        </p:nvSpPr>
        <p:spPr/>
        <p:txBody>
          <a:bodyPr/>
          <a:lstStyle>
            <a:lvl1pPr algn="ctr">
              <a:defRPr sz="2800"/>
            </a:lvl1pPr>
          </a:lstStyle>
          <a:p>
            <a:pPr>
              <a:defRPr/>
            </a:pPr>
            <a:fld id="{C19123F4-4B0D-4F36-818F-A673797077BB}" type="slidenum">
              <a:rPr lang="en-US" altLang="en-US"/>
              <a:pPr>
                <a:defRPr/>
              </a:pPr>
              <a:t>‹#›</a:t>
            </a:fld>
            <a:endParaRPr lang="en-US" altLang="en-US"/>
          </a:p>
        </p:txBody>
      </p:sp>
    </p:spTree>
    <p:extLst>
      <p:ext uri="{BB962C8B-B14F-4D97-AF65-F5344CB8AC3E}">
        <p14:creationId xmlns:p14="http://schemas.microsoft.com/office/powerpoint/2010/main" val="28811574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627" y="927099"/>
            <a:ext cx="8458229" cy="709865"/>
          </a:xfrm>
        </p:spPr>
        <p:txBody>
          <a:bodyP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FA0E5DC4-0985-424B-802A-3C3798ABB92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1E906C74-90C3-4A4F-B1EF-137465C4868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1AFC63B6-B0C3-4FEA-8575-BDCC87AE7D7D}"/>
              </a:ext>
            </a:extLst>
          </p:cNvPr>
          <p:cNvSpPr>
            <a:spLocks noGrp="1"/>
          </p:cNvSpPr>
          <p:nvPr>
            <p:ph type="sldNum" sz="quarter" idx="12"/>
          </p:nvPr>
        </p:nvSpPr>
        <p:spPr/>
        <p:txBody>
          <a:bodyPr/>
          <a:lstStyle>
            <a:lvl1pPr>
              <a:defRPr/>
            </a:lvl1pPr>
          </a:lstStyle>
          <a:p>
            <a:pPr>
              <a:defRPr/>
            </a:pPr>
            <a:fld id="{631EAEC1-1DB8-4C4C-B372-06F16BC15766}" type="slidenum">
              <a:rPr lang="en-US" altLang="en-US"/>
              <a:pPr>
                <a:defRPr/>
              </a:pPr>
              <a:t>‹#›</a:t>
            </a:fld>
            <a:endParaRPr lang="en-US" altLang="en-US"/>
          </a:p>
        </p:txBody>
      </p:sp>
    </p:spTree>
    <p:extLst>
      <p:ext uri="{BB962C8B-B14F-4D97-AF65-F5344CB8AC3E}">
        <p14:creationId xmlns:p14="http://schemas.microsoft.com/office/powerpoint/2010/main" val="3580621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2C088A8-B161-4206-BA64-3CFC1D06A1C8}" type="datetimeFigureOut">
              <a:rPr lang="en-US"/>
              <a:pPr>
                <a:defRPr/>
              </a:pPr>
              <a:t>9/22/2017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a:t>
            </a:r>
          </a:p>
        </p:txBody>
      </p:sp>
      <p:sp>
        <p:nvSpPr>
          <p:cNvPr id="6" name="Slide Number Placeholder 5"/>
          <p:cNvSpPr>
            <a:spLocks noGrp="1"/>
          </p:cNvSpPr>
          <p:nvPr>
            <p:ph type="sldNum" sz="quarter" idx="12"/>
          </p:nvPr>
        </p:nvSpPr>
        <p:spPr/>
        <p:txBody>
          <a:bodyPr/>
          <a:lstStyle>
            <a:lvl1pPr>
              <a:defRPr/>
            </a:lvl1pPr>
          </a:lstStyle>
          <a:p>
            <a:pPr>
              <a:defRPr/>
            </a:pPr>
            <a:fld id="{850CAA61-98BD-4A48-9128-E54F6AEADE6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4" name="Group 26">
            <a:extLst>
              <a:ext uri="{FF2B5EF4-FFF2-40B4-BE49-F238E27FC236}">
                <a16:creationId xmlns="" xmlns:a16="http://schemas.microsoft.com/office/drawing/2014/main" id="{439DD5E7-3181-4E49-9972-081846A27EC3}"/>
              </a:ext>
            </a:extLst>
          </p:cNvPr>
          <p:cNvGrpSpPr>
            <a:grpSpLocks/>
          </p:cNvGrpSpPr>
          <p:nvPr/>
        </p:nvGrpSpPr>
        <p:grpSpPr bwMode="auto">
          <a:xfrm>
            <a:off x="-2117" y="0"/>
            <a:ext cx="12194117" cy="6861175"/>
            <a:chOff x="-1588" y="0"/>
            <a:chExt cx="9145588" cy="6860798"/>
          </a:xfrm>
        </p:grpSpPr>
        <p:sp>
          <p:nvSpPr>
            <p:cNvPr id="5" name="Rectangle 4">
              <a:extLst>
                <a:ext uri="{FF2B5EF4-FFF2-40B4-BE49-F238E27FC236}">
                  <a16:creationId xmlns="" xmlns:a16="http://schemas.microsoft.com/office/drawing/2014/main" id="{9EE3EA32-9281-4A08-A54B-9EBDAC75CC75}"/>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 xmlns:a16="http://schemas.microsoft.com/office/drawing/2014/main" id="{BC127F0C-3791-41C5-9DDA-D5B0D7460732}"/>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 xmlns:a16="http://schemas.microsoft.com/office/drawing/2014/main" id="{92DD4CDD-18DA-4252-8C21-B6019AB13828}"/>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2AC8F5F4-B164-4325-B893-8DFFBDDA6199}"/>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0261C090-5E6B-4694-9AA4-39F74B0F9B14}"/>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643722E5-EC7B-4A90-B615-2FEE096EC0AD}"/>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a:extLst>
                <a:ext uri="{FF2B5EF4-FFF2-40B4-BE49-F238E27FC236}">
                  <a16:creationId xmlns="" xmlns:a16="http://schemas.microsoft.com/office/drawing/2014/main" id="{F681F4C9-881F-4343-9FBE-11A62DD9DB83}"/>
                </a:ext>
              </a:extLst>
            </p:cNvPr>
            <p:cNvSpPr/>
            <p:nvPr/>
          </p:nvSpPr>
          <p:spPr>
            <a:xfrm>
              <a:off x="5283200" y="401616"/>
              <a:ext cx="3465513" cy="605439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0">
              <a:extLst>
                <a:ext uri="{FF2B5EF4-FFF2-40B4-BE49-F238E27FC236}">
                  <a16:creationId xmlns="" xmlns:a16="http://schemas.microsoft.com/office/drawing/2014/main" id="{7378D4DA-EC83-4389-AB9A-D4E901D6D6C5}"/>
                </a:ext>
              </a:extLst>
            </p:cNvPr>
            <p:cNvSpPr>
              <a:spLocks/>
            </p:cNvSpPr>
            <p:nvPr/>
          </p:nvSpPr>
          <p:spPr bwMode="gray">
            <a:xfrm rot="-5400000">
              <a:off x="3105027" y="1765596"/>
              <a:ext cx="5995993" cy="3326809"/>
            </a:xfrm>
            <a:custGeom>
              <a:avLst/>
              <a:gdLst>
                <a:gd name="T0" fmla="*/ 0 w 4960"/>
                <a:gd name="T1" fmla="*/ 0 h 2752"/>
                <a:gd name="T2" fmla="*/ 0 w 4960"/>
                <a:gd name="T3" fmla="*/ 473482772 h 2752"/>
                <a:gd name="T4" fmla="*/ 0 w 4960"/>
                <a:gd name="T5" fmla="*/ 2147483646 h 2752"/>
                <a:gd name="T6" fmla="*/ 0 w 4960"/>
                <a:gd name="T7" fmla="*/ 2147483646 h 2752"/>
                <a:gd name="T8" fmla="*/ 2147483646 w 4960"/>
                <a:gd name="T9" fmla="*/ 2147483646 h 2752"/>
                <a:gd name="T10" fmla="*/ 2147483646 w 4960"/>
                <a:gd name="T11" fmla="*/ 2147483646 h 2752"/>
                <a:gd name="T12" fmla="*/ 2147483646 w 4960"/>
                <a:gd name="T13" fmla="*/ 473482772 h 2752"/>
                <a:gd name="T14" fmla="*/ 2147483646 w 4960"/>
                <a:gd name="T15" fmla="*/ 0 h 2752"/>
                <a:gd name="T16" fmla="*/ 2147483646 w 4960"/>
                <a:gd name="T17" fmla="*/ 0 h 2752"/>
                <a:gd name="T18" fmla="*/ 2147483646 w 4960"/>
                <a:gd name="T19" fmla="*/ 49686956 h 2752"/>
                <a:gd name="T20" fmla="*/ 2147483646 w 4960"/>
                <a:gd name="T21" fmla="*/ 93527819 h 2752"/>
                <a:gd name="T22" fmla="*/ 2147483646 w 4960"/>
                <a:gd name="T23" fmla="*/ 131522589 h 2752"/>
                <a:gd name="T24" fmla="*/ 2147483646 w 4960"/>
                <a:gd name="T25" fmla="*/ 166595521 h 2752"/>
                <a:gd name="T26" fmla="*/ 2147483646 w 4960"/>
                <a:gd name="T27" fmla="*/ 192900523 h 2752"/>
                <a:gd name="T28" fmla="*/ 2147483646 w 4960"/>
                <a:gd name="T29" fmla="*/ 213359431 h 2752"/>
                <a:gd name="T30" fmla="*/ 2147483646 w 4960"/>
                <a:gd name="T31" fmla="*/ 230895293 h 2752"/>
                <a:gd name="T32" fmla="*/ 2147483646 w 4960"/>
                <a:gd name="T33" fmla="*/ 242586270 h 2752"/>
                <a:gd name="T34" fmla="*/ 2147483646 w 4960"/>
                <a:gd name="T35" fmla="*/ 251355410 h 2752"/>
                <a:gd name="T36" fmla="*/ 2147483646 w 4960"/>
                <a:gd name="T37" fmla="*/ 254277248 h 2752"/>
                <a:gd name="T38" fmla="*/ 2147483646 w 4960"/>
                <a:gd name="T39" fmla="*/ 254277248 h 2752"/>
                <a:gd name="T40" fmla="*/ 2147483646 w 4960"/>
                <a:gd name="T41" fmla="*/ 254277248 h 2752"/>
                <a:gd name="T42" fmla="*/ 2147483646 w 4960"/>
                <a:gd name="T43" fmla="*/ 248432363 h 2752"/>
                <a:gd name="T44" fmla="*/ 2147483646 w 4960"/>
                <a:gd name="T45" fmla="*/ 239664433 h 2752"/>
                <a:gd name="T46" fmla="*/ 2147483646 w 4960"/>
                <a:gd name="T47" fmla="*/ 227973455 h 2752"/>
                <a:gd name="T48" fmla="*/ 2147483646 w 4960"/>
                <a:gd name="T49" fmla="*/ 216282478 h 2752"/>
                <a:gd name="T50" fmla="*/ 2060525412 w 4960"/>
                <a:gd name="T51" fmla="*/ 201668454 h 2752"/>
                <a:gd name="T52" fmla="*/ 1817939141 w 4960"/>
                <a:gd name="T53" fmla="*/ 187054430 h 2752"/>
                <a:gd name="T54" fmla="*/ 1589965684 w 4960"/>
                <a:gd name="T55" fmla="*/ 169518568 h 2752"/>
                <a:gd name="T56" fmla="*/ 1370761367 w 4960"/>
                <a:gd name="T57" fmla="*/ 151981497 h 2752"/>
                <a:gd name="T58" fmla="*/ 976192389 w 4960"/>
                <a:gd name="T59" fmla="*/ 113986728 h 2752"/>
                <a:gd name="T60" fmla="*/ 640078297 w 4960"/>
                <a:gd name="T61" fmla="*/ 78913795 h 2752"/>
                <a:gd name="T62" fmla="*/ 371187024 w 4960"/>
                <a:gd name="T63" fmla="*/ 49686956 h 2752"/>
                <a:gd name="T64" fmla="*/ 169518569 w 4960"/>
                <a:gd name="T65" fmla="*/ 23381955 h 2752"/>
                <a:gd name="T66" fmla="*/ 0 w 4960"/>
                <a:gd name="T67" fmla="*/ 0 h 2752"/>
                <a:gd name="T68" fmla="*/ 0 w 4960"/>
                <a:gd name="T69" fmla="*/ 0 h 27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960" h="2752">
                  <a:moveTo>
                    <a:pt x="0" y="0"/>
                  </a:moveTo>
                  <a:lnTo>
                    <a:pt x="0" y="324"/>
                  </a:lnTo>
                  <a:lnTo>
                    <a:pt x="0" y="1992"/>
                  </a:lnTo>
                  <a:lnTo>
                    <a:pt x="0" y="2752"/>
                  </a:lnTo>
                  <a:lnTo>
                    <a:pt x="4960" y="2752"/>
                  </a:lnTo>
                  <a:lnTo>
                    <a:pt x="4960" y="1992"/>
                  </a:lnTo>
                  <a:lnTo>
                    <a:pt x="4960" y="324"/>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 xmlns:a16="http://schemas.microsoft.com/office/drawing/2014/main" id="{0A482123-B787-405E-BD5D-727037AE9F93}"/>
                </a:ext>
              </a:extLst>
            </p:cNvPr>
            <p:cNvSpPr>
              <a:spLocks/>
            </p:cNvSpPr>
            <p:nvPr/>
          </p:nvSpPr>
          <p:spPr bwMode="gray">
            <a:xfrm rot="-5912394">
              <a:off x="3320102" y="1458373"/>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 xmlns:a16="http://schemas.microsoft.com/office/drawing/2014/main" id="{B798E934-FFEE-4E96-9102-240C7C8A754D}"/>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 name="Rectangle 14">
            <a:extLst>
              <a:ext uri="{FF2B5EF4-FFF2-40B4-BE49-F238E27FC236}">
                <a16:creationId xmlns="" xmlns:a16="http://schemas.microsoft.com/office/drawing/2014/main" id="{CBDDD4FE-5153-4728-A004-E076977F9101}"/>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70045" y="2257588"/>
            <a:ext cx="4120896" cy="3020344"/>
          </a:xfrm>
        </p:spPr>
        <p:txBody>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25682" y="2257588"/>
            <a:ext cx="4110021"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16" name="Date Placeholder 3">
            <a:extLst>
              <a:ext uri="{FF2B5EF4-FFF2-40B4-BE49-F238E27FC236}">
                <a16:creationId xmlns="" xmlns:a16="http://schemas.microsoft.com/office/drawing/2014/main" id="{DDC98228-98EE-495B-BE89-7614A44D5EF2}"/>
              </a:ext>
            </a:extLst>
          </p:cNvPr>
          <p:cNvSpPr>
            <a:spLocks noGrp="1"/>
          </p:cNvSpPr>
          <p:nvPr>
            <p:ph type="dt" sz="half" idx="10"/>
          </p:nvPr>
        </p:nvSpPr>
        <p:spPr/>
        <p:txBody>
          <a:bodyPr/>
          <a:lstStyle>
            <a:lvl1pPr>
              <a:defRPr/>
            </a:lvl1pPr>
          </a:lstStyle>
          <a:p>
            <a:pPr>
              <a:defRPr/>
            </a:pPr>
            <a:endParaRPr lang="en-US"/>
          </a:p>
        </p:txBody>
      </p:sp>
      <p:sp>
        <p:nvSpPr>
          <p:cNvPr id="17" name="Footer Placeholder 4">
            <a:extLst>
              <a:ext uri="{FF2B5EF4-FFF2-40B4-BE49-F238E27FC236}">
                <a16:creationId xmlns="" xmlns:a16="http://schemas.microsoft.com/office/drawing/2014/main" id="{2CE8160C-38D4-4F4A-BDF4-E0DA3B9FE8CB}"/>
              </a:ext>
            </a:extLst>
          </p:cNvPr>
          <p:cNvSpPr>
            <a:spLocks noGrp="1"/>
          </p:cNvSpPr>
          <p:nvPr>
            <p:ph type="ftr" sz="quarter" idx="11"/>
          </p:nvPr>
        </p:nvSpPr>
        <p:spPr/>
        <p:txBody>
          <a:bodyPr/>
          <a:lstStyle>
            <a:lvl1pPr>
              <a:defRPr/>
            </a:lvl1pPr>
          </a:lstStyle>
          <a:p>
            <a:pPr>
              <a:defRPr/>
            </a:pPr>
            <a:endParaRPr lang="en-US"/>
          </a:p>
        </p:txBody>
      </p:sp>
      <p:sp>
        <p:nvSpPr>
          <p:cNvPr id="18" name="Slide Number Placeholder 5">
            <a:extLst>
              <a:ext uri="{FF2B5EF4-FFF2-40B4-BE49-F238E27FC236}">
                <a16:creationId xmlns="" xmlns:a16="http://schemas.microsoft.com/office/drawing/2014/main" id="{6A0844D0-F72C-4CD0-BD0F-CA704ED63D55}"/>
              </a:ext>
            </a:extLst>
          </p:cNvPr>
          <p:cNvSpPr>
            <a:spLocks noGrp="1"/>
          </p:cNvSpPr>
          <p:nvPr>
            <p:ph type="sldNum" sz="quarter" idx="12"/>
          </p:nvPr>
        </p:nvSpPr>
        <p:spPr/>
        <p:txBody>
          <a:bodyPr/>
          <a:lstStyle>
            <a:lvl1pPr algn="ctr">
              <a:defRPr sz="2800"/>
            </a:lvl1pPr>
          </a:lstStyle>
          <a:p>
            <a:pPr>
              <a:defRPr/>
            </a:pPr>
            <a:fld id="{12AC921C-A192-4F8F-9920-C0943EBED3D9}" type="slidenum">
              <a:rPr lang="en-US" altLang="en-US"/>
              <a:pPr>
                <a:defRPr/>
              </a:pPr>
              <a:t>‹#›</a:t>
            </a:fld>
            <a:endParaRPr lang="en-US" altLang="en-US"/>
          </a:p>
        </p:txBody>
      </p:sp>
    </p:spTree>
    <p:extLst>
      <p:ext uri="{BB962C8B-B14F-4D97-AF65-F5344CB8AC3E}">
        <p14:creationId xmlns:p14="http://schemas.microsoft.com/office/powerpoint/2010/main" val="23470978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5253" y="2489201"/>
            <a:ext cx="4849307" cy="35306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41" y="2489203"/>
            <a:ext cx="4849307" cy="35306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 xmlns:a16="http://schemas.microsoft.com/office/drawing/2014/main" id="{BBDDBB94-2E5F-471B-BB89-D899339537B5}"/>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 xmlns:a16="http://schemas.microsoft.com/office/drawing/2014/main" id="{788291FD-05EF-4334-9CE9-F9C30C892D4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 xmlns:a16="http://schemas.microsoft.com/office/drawing/2014/main" id="{68BC2061-7CCA-4BA3-8E72-44E0607CAA93}"/>
              </a:ext>
            </a:extLst>
          </p:cNvPr>
          <p:cNvSpPr>
            <a:spLocks noGrp="1"/>
          </p:cNvSpPr>
          <p:nvPr>
            <p:ph type="sldNum" sz="quarter" idx="12"/>
          </p:nvPr>
        </p:nvSpPr>
        <p:spPr/>
        <p:txBody>
          <a:bodyPr/>
          <a:lstStyle>
            <a:lvl1pPr>
              <a:defRPr/>
            </a:lvl1pPr>
          </a:lstStyle>
          <a:p>
            <a:pPr>
              <a:defRPr/>
            </a:pPr>
            <a:fld id="{EA6FDB96-5A06-4306-804E-380AFCC81122}" type="slidenum">
              <a:rPr lang="en-US" altLang="en-US"/>
              <a:pPr>
                <a:defRPr/>
              </a:pPr>
              <a:t>‹#›</a:t>
            </a:fld>
            <a:endParaRPr lang="en-US" altLang="en-US"/>
          </a:p>
        </p:txBody>
      </p:sp>
    </p:spTree>
    <p:extLst>
      <p:ext uri="{BB962C8B-B14F-4D97-AF65-F5344CB8AC3E}">
        <p14:creationId xmlns:p14="http://schemas.microsoft.com/office/powerpoint/2010/main" val="3922638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9891" y="2489200"/>
            <a:ext cx="4844669"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5253" y="3248491"/>
            <a:ext cx="4849307"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42" y="2489201"/>
            <a:ext cx="4849305"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41" y="3245836"/>
            <a:ext cx="4849307" cy="27739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 xmlns:a16="http://schemas.microsoft.com/office/drawing/2014/main" id="{DBE18E0A-0972-4804-9482-BDE9DEA4AA80}"/>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 xmlns:a16="http://schemas.microsoft.com/office/drawing/2014/main" id="{F37A46D9-D4EC-437A-A92B-ADC3691E5D7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 xmlns:a16="http://schemas.microsoft.com/office/drawing/2014/main" id="{20A24497-B421-45BF-AEDA-1CDD55F45A15}"/>
              </a:ext>
            </a:extLst>
          </p:cNvPr>
          <p:cNvSpPr>
            <a:spLocks noGrp="1"/>
          </p:cNvSpPr>
          <p:nvPr>
            <p:ph type="sldNum" sz="quarter" idx="12"/>
          </p:nvPr>
        </p:nvSpPr>
        <p:spPr/>
        <p:txBody>
          <a:bodyPr/>
          <a:lstStyle>
            <a:lvl1pPr>
              <a:defRPr/>
            </a:lvl1pPr>
          </a:lstStyle>
          <a:p>
            <a:pPr>
              <a:defRPr/>
            </a:pPr>
            <a:fld id="{2EFF9CBC-18EB-4B0E-BAD1-AEF174D12DCB}" type="slidenum">
              <a:rPr lang="en-US" altLang="en-US"/>
              <a:pPr>
                <a:defRPr/>
              </a:pPr>
              <a:t>‹#›</a:t>
            </a:fld>
            <a:endParaRPr lang="en-US" altLang="en-US"/>
          </a:p>
        </p:txBody>
      </p:sp>
    </p:spTree>
    <p:extLst>
      <p:ext uri="{BB962C8B-B14F-4D97-AF65-F5344CB8AC3E}">
        <p14:creationId xmlns:p14="http://schemas.microsoft.com/office/powerpoint/2010/main" val="25349525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 xmlns:a16="http://schemas.microsoft.com/office/drawing/2014/main" id="{EBB6F09E-1981-4F32-8885-1B68DD60FF34}"/>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 xmlns:a16="http://schemas.microsoft.com/office/drawing/2014/main" id="{9ADDA767-1EB2-4A6A-8DA3-C7F316B1F19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 xmlns:a16="http://schemas.microsoft.com/office/drawing/2014/main" id="{B3C0A46E-A42D-4F29-A65D-193A566B6F37}"/>
              </a:ext>
            </a:extLst>
          </p:cNvPr>
          <p:cNvSpPr>
            <a:spLocks noGrp="1"/>
          </p:cNvSpPr>
          <p:nvPr>
            <p:ph type="sldNum" sz="quarter" idx="12"/>
          </p:nvPr>
        </p:nvSpPr>
        <p:spPr/>
        <p:txBody>
          <a:bodyPr/>
          <a:lstStyle>
            <a:lvl1pPr>
              <a:defRPr/>
            </a:lvl1pPr>
          </a:lstStyle>
          <a:p>
            <a:pPr>
              <a:defRPr/>
            </a:pPr>
            <a:fld id="{067B05B9-6B8F-4059-9E2F-715029AECACB}" type="slidenum">
              <a:rPr lang="en-US" altLang="en-US"/>
              <a:pPr>
                <a:defRPr/>
              </a:pPr>
              <a:t>‹#›</a:t>
            </a:fld>
            <a:endParaRPr lang="en-US" altLang="en-US"/>
          </a:p>
        </p:txBody>
      </p:sp>
    </p:spTree>
    <p:extLst>
      <p:ext uri="{BB962C8B-B14F-4D97-AF65-F5344CB8AC3E}">
        <p14:creationId xmlns:p14="http://schemas.microsoft.com/office/powerpoint/2010/main" val="131593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79ADBC9-410F-4F55-83C1-431E865288C1}"/>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Date Placeholder 1">
            <a:extLst>
              <a:ext uri="{FF2B5EF4-FFF2-40B4-BE49-F238E27FC236}">
                <a16:creationId xmlns="" xmlns:a16="http://schemas.microsoft.com/office/drawing/2014/main" id="{790166AA-C75D-4832-A6EA-72AB8CAABEB2}"/>
              </a:ext>
            </a:extLst>
          </p:cNvPr>
          <p:cNvSpPr>
            <a:spLocks noGrp="1"/>
          </p:cNvSpPr>
          <p:nvPr>
            <p:ph type="dt" sz="half" idx="10"/>
          </p:nvPr>
        </p:nvSpPr>
        <p:spPr/>
        <p:txBody>
          <a:bodyPr/>
          <a:lstStyle>
            <a:lvl1pPr>
              <a:defRPr/>
            </a:lvl1pPr>
          </a:lstStyle>
          <a:p>
            <a:pPr>
              <a:defRPr/>
            </a:pPr>
            <a:endParaRPr lang="en-US"/>
          </a:p>
        </p:txBody>
      </p:sp>
      <p:sp>
        <p:nvSpPr>
          <p:cNvPr id="4" name="Footer Placeholder 2">
            <a:extLst>
              <a:ext uri="{FF2B5EF4-FFF2-40B4-BE49-F238E27FC236}">
                <a16:creationId xmlns="" xmlns:a16="http://schemas.microsoft.com/office/drawing/2014/main" id="{CC36D230-0D61-4DB6-B010-7A401C3DB89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 xmlns:a16="http://schemas.microsoft.com/office/drawing/2014/main" id="{E5C9D150-7BB3-490D-A07F-0E54F340DF80}"/>
              </a:ext>
            </a:extLst>
          </p:cNvPr>
          <p:cNvSpPr>
            <a:spLocks noGrp="1"/>
          </p:cNvSpPr>
          <p:nvPr>
            <p:ph type="sldNum" sz="quarter" idx="12"/>
          </p:nvPr>
        </p:nvSpPr>
        <p:spPr/>
        <p:txBody>
          <a:bodyPr/>
          <a:lstStyle>
            <a:lvl1pPr algn="ctr">
              <a:defRPr sz="2800"/>
            </a:lvl1pPr>
          </a:lstStyle>
          <a:p>
            <a:pPr>
              <a:defRPr/>
            </a:pPr>
            <a:fld id="{7B6A7342-2EBE-42B7-8025-E33EA5231586}" type="slidenum">
              <a:rPr lang="en-US" altLang="en-US"/>
              <a:pPr>
                <a:defRPr/>
              </a:pPr>
              <a:t>‹#›</a:t>
            </a:fld>
            <a:endParaRPr lang="en-US" altLang="en-US"/>
          </a:p>
        </p:txBody>
      </p:sp>
    </p:spTree>
    <p:extLst>
      <p:ext uri="{BB962C8B-B14F-4D97-AF65-F5344CB8AC3E}">
        <p14:creationId xmlns:p14="http://schemas.microsoft.com/office/powerpoint/2010/main" val="27723605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26">
            <a:extLst>
              <a:ext uri="{FF2B5EF4-FFF2-40B4-BE49-F238E27FC236}">
                <a16:creationId xmlns="" xmlns:a16="http://schemas.microsoft.com/office/drawing/2014/main" id="{E8669BE1-C0D4-4674-B860-33AA0585A96B}"/>
              </a:ext>
            </a:extLst>
          </p:cNvPr>
          <p:cNvGrpSpPr>
            <a:grpSpLocks/>
          </p:cNvGrpSpPr>
          <p:nvPr/>
        </p:nvGrpSpPr>
        <p:grpSpPr bwMode="auto">
          <a:xfrm>
            <a:off x="-2117" y="0"/>
            <a:ext cx="12194117" cy="6861175"/>
            <a:chOff x="-1588" y="0"/>
            <a:chExt cx="9145588" cy="6860798"/>
          </a:xfrm>
        </p:grpSpPr>
        <p:sp>
          <p:nvSpPr>
            <p:cNvPr id="6" name="Rectangle 5">
              <a:extLst>
                <a:ext uri="{FF2B5EF4-FFF2-40B4-BE49-F238E27FC236}">
                  <a16:creationId xmlns="" xmlns:a16="http://schemas.microsoft.com/office/drawing/2014/main" id="{045E3779-2382-41D9-9D00-19CCFC06E77D}"/>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 xmlns:a16="http://schemas.microsoft.com/office/drawing/2014/main" id="{490B166C-654A-4C5C-904E-A3A02071C5AA}"/>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134125B5-6292-4994-896B-97681D659364}"/>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2D52719D-EA2C-47ED-9734-C1B2742EE9E8}"/>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E89227FC-A489-44F3-8960-71177687FB1C}"/>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 xmlns:a16="http://schemas.microsoft.com/office/drawing/2014/main" id="{DF8A8A7B-A22B-4F6F-A91A-27380FCD34F4}"/>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 xmlns:a16="http://schemas.microsoft.com/office/drawing/2014/main" id="{1DF2C64B-CC01-456C-8CFF-233807B40520}"/>
                </a:ext>
              </a:extLst>
            </p:cNvPr>
            <p:cNvSpPr/>
            <p:nvPr/>
          </p:nvSpPr>
          <p:spPr>
            <a:xfrm>
              <a:off x="5283200" y="401616"/>
              <a:ext cx="3465513" cy="605439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1">
              <a:extLst>
                <a:ext uri="{FF2B5EF4-FFF2-40B4-BE49-F238E27FC236}">
                  <a16:creationId xmlns="" xmlns:a16="http://schemas.microsoft.com/office/drawing/2014/main" id="{3B6FFE78-A59B-4057-9F6A-637155A7C7BA}"/>
                </a:ext>
              </a:extLst>
            </p:cNvPr>
            <p:cNvSpPr>
              <a:spLocks/>
            </p:cNvSpPr>
            <p:nvPr/>
          </p:nvSpPr>
          <p:spPr bwMode="gray">
            <a:xfrm rot="-5400000">
              <a:off x="2548536" y="1765596"/>
              <a:ext cx="5995993" cy="3326809"/>
            </a:xfrm>
            <a:custGeom>
              <a:avLst/>
              <a:gdLst>
                <a:gd name="T0" fmla="*/ 0 w 4960"/>
                <a:gd name="T1" fmla="*/ 0 h 2752"/>
                <a:gd name="T2" fmla="*/ 0 w 4960"/>
                <a:gd name="T3" fmla="*/ 473482772 h 2752"/>
                <a:gd name="T4" fmla="*/ 0 w 4960"/>
                <a:gd name="T5" fmla="*/ 2147483646 h 2752"/>
                <a:gd name="T6" fmla="*/ 0 w 4960"/>
                <a:gd name="T7" fmla="*/ 2147483646 h 2752"/>
                <a:gd name="T8" fmla="*/ 2147483646 w 4960"/>
                <a:gd name="T9" fmla="*/ 2147483646 h 2752"/>
                <a:gd name="T10" fmla="*/ 2147483646 w 4960"/>
                <a:gd name="T11" fmla="*/ 2147483646 h 2752"/>
                <a:gd name="T12" fmla="*/ 2147483646 w 4960"/>
                <a:gd name="T13" fmla="*/ 473482772 h 2752"/>
                <a:gd name="T14" fmla="*/ 2147483646 w 4960"/>
                <a:gd name="T15" fmla="*/ 0 h 2752"/>
                <a:gd name="T16" fmla="*/ 2147483646 w 4960"/>
                <a:gd name="T17" fmla="*/ 0 h 2752"/>
                <a:gd name="T18" fmla="*/ 2147483646 w 4960"/>
                <a:gd name="T19" fmla="*/ 49686956 h 2752"/>
                <a:gd name="T20" fmla="*/ 2147483646 w 4960"/>
                <a:gd name="T21" fmla="*/ 93527819 h 2752"/>
                <a:gd name="T22" fmla="*/ 2147483646 w 4960"/>
                <a:gd name="T23" fmla="*/ 131522589 h 2752"/>
                <a:gd name="T24" fmla="*/ 2147483646 w 4960"/>
                <a:gd name="T25" fmla="*/ 166595521 h 2752"/>
                <a:gd name="T26" fmla="*/ 2147483646 w 4960"/>
                <a:gd name="T27" fmla="*/ 192900523 h 2752"/>
                <a:gd name="T28" fmla="*/ 2147483646 w 4960"/>
                <a:gd name="T29" fmla="*/ 213359431 h 2752"/>
                <a:gd name="T30" fmla="*/ 2147483646 w 4960"/>
                <a:gd name="T31" fmla="*/ 230895293 h 2752"/>
                <a:gd name="T32" fmla="*/ 2147483646 w 4960"/>
                <a:gd name="T33" fmla="*/ 242586270 h 2752"/>
                <a:gd name="T34" fmla="*/ 2147483646 w 4960"/>
                <a:gd name="T35" fmla="*/ 251355410 h 2752"/>
                <a:gd name="T36" fmla="*/ 2147483646 w 4960"/>
                <a:gd name="T37" fmla="*/ 254277248 h 2752"/>
                <a:gd name="T38" fmla="*/ 2147483646 w 4960"/>
                <a:gd name="T39" fmla="*/ 254277248 h 2752"/>
                <a:gd name="T40" fmla="*/ 2147483646 w 4960"/>
                <a:gd name="T41" fmla="*/ 254277248 h 2752"/>
                <a:gd name="T42" fmla="*/ 2147483646 w 4960"/>
                <a:gd name="T43" fmla="*/ 248432363 h 2752"/>
                <a:gd name="T44" fmla="*/ 2147483646 w 4960"/>
                <a:gd name="T45" fmla="*/ 239664433 h 2752"/>
                <a:gd name="T46" fmla="*/ 2147483646 w 4960"/>
                <a:gd name="T47" fmla="*/ 227973455 h 2752"/>
                <a:gd name="T48" fmla="*/ 2147483646 w 4960"/>
                <a:gd name="T49" fmla="*/ 216282478 h 2752"/>
                <a:gd name="T50" fmla="*/ 2060525412 w 4960"/>
                <a:gd name="T51" fmla="*/ 201668454 h 2752"/>
                <a:gd name="T52" fmla="*/ 1817939141 w 4960"/>
                <a:gd name="T53" fmla="*/ 187054430 h 2752"/>
                <a:gd name="T54" fmla="*/ 1589965684 w 4960"/>
                <a:gd name="T55" fmla="*/ 169518568 h 2752"/>
                <a:gd name="T56" fmla="*/ 1370761367 w 4960"/>
                <a:gd name="T57" fmla="*/ 151981497 h 2752"/>
                <a:gd name="T58" fmla="*/ 976192389 w 4960"/>
                <a:gd name="T59" fmla="*/ 113986728 h 2752"/>
                <a:gd name="T60" fmla="*/ 640078297 w 4960"/>
                <a:gd name="T61" fmla="*/ 78913795 h 2752"/>
                <a:gd name="T62" fmla="*/ 371187024 w 4960"/>
                <a:gd name="T63" fmla="*/ 49686956 h 2752"/>
                <a:gd name="T64" fmla="*/ 169518569 w 4960"/>
                <a:gd name="T65" fmla="*/ 23381955 h 2752"/>
                <a:gd name="T66" fmla="*/ 0 w 4960"/>
                <a:gd name="T67" fmla="*/ 0 h 2752"/>
                <a:gd name="T68" fmla="*/ 0 w 4960"/>
                <a:gd name="T69" fmla="*/ 0 h 27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960" h="2752">
                  <a:moveTo>
                    <a:pt x="0" y="0"/>
                  </a:moveTo>
                  <a:lnTo>
                    <a:pt x="0" y="324"/>
                  </a:lnTo>
                  <a:lnTo>
                    <a:pt x="0" y="1992"/>
                  </a:lnTo>
                  <a:lnTo>
                    <a:pt x="0" y="2752"/>
                  </a:lnTo>
                  <a:lnTo>
                    <a:pt x="4960" y="2752"/>
                  </a:lnTo>
                  <a:lnTo>
                    <a:pt x="4960" y="1992"/>
                  </a:lnTo>
                  <a:lnTo>
                    <a:pt x="4960" y="324"/>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 xmlns:a16="http://schemas.microsoft.com/office/drawing/2014/main" id="{2C917198-DF83-4952-BA5F-D8F4C2189A08}"/>
                </a:ext>
              </a:extLst>
            </p:cNvPr>
            <p:cNvSpPr>
              <a:spLocks/>
            </p:cNvSpPr>
            <p:nvPr/>
          </p:nvSpPr>
          <p:spPr bwMode="gray">
            <a:xfrm rot="-5912394">
              <a:off x="2769747" y="1458373"/>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
              <a:extLst>
                <a:ext uri="{FF2B5EF4-FFF2-40B4-BE49-F238E27FC236}">
                  <a16:creationId xmlns="" xmlns:a16="http://schemas.microsoft.com/office/drawing/2014/main" id="{2C346613-21AA-4B37-AF04-FB418AA7C659}"/>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 name="Rectangle 15">
            <a:extLst>
              <a:ext uri="{FF2B5EF4-FFF2-40B4-BE49-F238E27FC236}">
                <a16:creationId xmlns="" xmlns:a16="http://schemas.microsoft.com/office/drawing/2014/main" id="{ADCCE217-DB5E-4CA6-AE29-3FFE7DE90036}"/>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5253" y="1447800"/>
            <a:ext cx="3616787"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091903" y="1447800"/>
            <a:ext cx="484380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5256" y="3086846"/>
            <a:ext cx="3616785"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7" name="Date Placeholder 4">
            <a:extLst>
              <a:ext uri="{FF2B5EF4-FFF2-40B4-BE49-F238E27FC236}">
                <a16:creationId xmlns="" xmlns:a16="http://schemas.microsoft.com/office/drawing/2014/main" id="{070532AF-8ED1-4498-9B37-89C50519DBA8}"/>
              </a:ext>
            </a:extLst>
          </p:cNvPr>
          <p:cNvSpPr>
            <a:spLocks noGrp="1"/>
          </p:cNvSpPr>
          <p:nvPr>
            <p:ph type="dt" sz="half" idx="10"/>
          </p:nvPr>
        </p:nvSpPr>
        <p:spPr/>
        <p:txBody>
          <a:bodyPr/>
          <a:lstStyle>
            <a:lvl1pPr>
              <a:defRPr/>
            </a:lvl1pPr>
          </a:lstStyle>
          <a:p>
            <a:pPr>
              <a:defRPr/>
            </a:pPr>
            <a:endParaRPr lang="en-US"/>
          </a:p>
        </p:txBody>
      </p:sp>
      <p:sp>
        <p:nvSpPr>
          <p:cNvPr id="18" name="Footer Placeholder 5">
            <a:extLst>
              <a:ext uri="{FF2B5EF4-FFF2-40B4-BE49-F238E27FC236}">
                <a16:creationId xmlns="" xmlns:a16="http://schemas.microsoft.com/office/drawing/2014/main" id="{C8735DF0-D2CD-458D-A315-A21DCDB331F5}"/>
              </a:ext>
            </a:extLst>
          </p:cNvPr>
          <p:cNvSpPr>
            <a:spLocks noGrp="1"/>
          </p:cNvSpPr>
          <p:nvPr>
            <p:ph type="ftr" sz="quarter" idx="11"/>
          </p:nvPr>
        </p:nvSpPr>
        <p:spPr/>
        <p:txBody>
          <a:bodyPr/>
          <a:lstStyle>
            <a:lvl1pPr>
              <a:defRPr/>
            </a:lvl1pPr>
          </a:lstStyle>
          <a:p>
            <a:pPr>
              <a:defRPr/>
            </a:pPr>
            <a:endParaRPr lang="en-US"/>
          </a:p>
        </p:txBody>
      </p:sp>
      <p:sp>
        <p:nvSpPr>
          <p:cNvPr id="19" name="Slide Number Placeholder 6">
            <a:extLst>
              <a:ext uri="{FF2B5EF4-FFF2-40B4-BE49-F238E27FC236}">
                <a16:creationId xmlns="" xmlns:a16="http://schemas.microsoft.com/office/drawing/2014/main" id="{4BAF7CFD-969B-4FD7-A02B-35D2787B3B05}"/>
              </a:ext>
            </a:extLst>
          </p:cNvPr>
          <p:cNvSpPr>
            <a:spLocks noGrp="1"/>
          </p:cNvSpPr>
          <p:nvPr>
            <p:ph type="sldNum" sz="quarter" idx="12"/>
          </p:nvPr>
        </p:nvSpPr>
        <p:spPr/>
        <p:txBody>
          <a:bodyPr/>
          <a:lstStyle>
            <a:lvl1pPr algn="ctr">
              <a:defRPr sz="2800"/>
            </a:lvl1pPr>
          </a:lstStyle>
          <a:p>
            <a:pPr>
              <a:defRPr/>
            </a:pPr>
            <a:fld id="{440759AB-5328-429E-A8D3-12B723BC64C3}" type="slidenum">
              <a:rPr lang="en-US" altLang="en-US"/>
              <a:pPr>
                <a:defRPr/>
              </a:pPr>
              <a:t>‹#›</a:t>
            </a:fld>
            <a:endParaRPr lang="en-US" altLang="en-US"/>
          </a:p>
        </p:txBody>
      </p:sp>
    </p:spTree>
    <p:extLst>
      <p:ext uri="{BB962C8B-B14F-4D97-AF65-F5344CB8AC3E}">
        <p14:creationId xmlns:p14="http://schemas.microsoft.com/office/powerpoint/2010/main" val="2241586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26">
            <a:extLst>
              <a:ext uri="{FF2B5EF4-FFF2-40B4-BE49-F238E27FC236}">
                <a16:creationId xmlns="" xmlns:a16="http://schemas.microsoft.com/office/drawing/2014/main" id="{0BC38A20-1594-46B7-8886-6D81237F0FC5}"/>
              </a:ext>
            </a:extLst>
          </p:cNvPr>
          <p:cNvGrpSpPr>
            <a:grpSpLocks/>
          </p:cNvGrpSpPr>
          <p:nvPr/>
        </p:nvGrpSpPr>
        <p:grpSpPr bwMode="auto">
          <a:xfrm>
            <a:off x="-2117" y="0"/>
            <a:ext cx="12194117" cy="6861175"/>
            <a:chOff x="-1588" y="0"/>
            <a:chExt cx="9145588" cy="6860798"/>
          </a:xfrm>
        </p:grpSpPr>
        <p:sp>
          <p:nvSpPr>
            <p:cNvPr id="6" name="Rectangle 5">
              <a:extLst>
                <a:ext uri="{FF2B5EF4-FFF2-40B4-BE49-F238E27FC236}">
                  <a16:creationId xmlns="" xmlns:a16="http://schemas.microsoft.com/office/drawing/2014/main" id="{167A6024-4C8D-425A-A833-91D8081D62C4}"/>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 xmlns:a16="http://schemas.microsoft.com/office/drawing/2014/main" id="{A4F77CE0-3F07-48A4-A554-4BDB58E6F5BC}"/>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6FB32DA6-7BAE-4FE6-B97A-F579A381355E}"/>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7BFE8BEF-24FB-406D-84D1-1D2076D32128}"/>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2474FDD5-5A2A-45B6-B900-D121D8B5FFAB}"/>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 xmlns:a16="http://schemas.microsoft.com/office/drawing/2014/main" id="{D0C4A1D9-E174-4237-80CA-7BB3A79D177C}"/>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 xmlns:a16="http://schemas.microsoft.com/office/drawing/2014/main" id="{0838F45F-B3A2-444D-94B0-65F5456A0FCA}"/>
                </a:ext>
              </a:extLst>
            </p:cNvPr>
            <p:cNvSpPr/>
            <p:nvPr/>
          </p:nvSpPr>
          <p:spPr>
            <a:xfrm>
              <a:off x="5283200" y="401616"/>
              <a:ext cx="3465513" cy="605439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1">
              <a:extLst>
                <a:ext uri="{FF2B5EF4-FFF2-40B4-BE49-F238E27FC236}">
                  <a16:creationId xmlns="" xmlns:a16="http://schemas.microsoft.com/office/drawing/2014/main" id="{8829E562-DC88-459F-A059-63AB407E405A}"/>
                </a:ext>
              </a:extLst>
            </p:cNvPr>
            <p:cNvSpPr>
              <a:spLocks/>
            </p:cNvSpPr>
            <p:nvPr/>
          </p:nvSpPr>
          <p:spPr bwMode="gray">
            <a:xfrm rot="-5400000">
              <a:off x="2852610" y="1765596"/>
              <a:ext cx="5995993" cy="3326809"/>
            </a:xfrm>
            <a:custGeom>
              <a:avLst/>
              <a:gdLst>
                <a:gd name="T0" fmla="*/ 0 w 4960"/>
                <a:gd name="T1" fmla="*/ 0 h 2752"/>
                <a:gd name="T2" fmla="*/ 0 w 4960"/>
                <a:gd name="T3" fmla="*/ 473482772 h 2752"/>
                <a:gd name="T4" fmla="*/ 0 w 4960"/>
                <a:gd name="T5" fmla="*/ 2147483646 h 2752"/>
                <a:gd name="T6" fmla="*/ 0 w 4960"/>
                <a:gd name="T7" fmla="*/ 2147483646 h 2752"/>
                <a:gd name="T8" fmla="*/ 2147483646 w 4960"/>
                <a:gd name="T9" fmla="*/ 2147483646 h 2752"/>
                <a:gd name="T10" fmla="*/ 2147483646 w 4960"/>
                <a:gd name="T11" fmla="*/ 2147483646 h 2752"/>
                <a:gd name="T12" fmla="*/ 2147483646 w 4960"/>
                <a:gd name="T13" fmla="*/ 473482772 h 2752"/>
                <a:gd name="T14" fmla="*/ 2147483646 w 4960"/>
                <a:gd name="T15" fmla="*/ 0 h 2752"/>
                <a:gd name="T16" fmla="*/ 2147483646 w 4960"/>
                <a:gd name="T17" fmla="*/ 0 h 2752"/>
                <a:gd name="T18" fmla="*/ 2147483646 w 4960"/>
                <a:gd name="T19" fmla="*/ 49686956 h 2752"/>
                <a:gd name="T20" fmla="*/ 2147483646 w 4960"/>
                <a:gd name="T21" fmla="*/ 93527819 h 2752"/>
                <a:gd name="T22" fmla="*/ 2147483646 w 4960"/>
                <a:gd name="T23" fmla="*/ 131522589 h 2752"/>
                <a:gd name="T24" fmla="*/ 2147483646 w 4960"/>
                <a:gd name="T25" fmla="*/ 166595521 h 2752"/>
                <a:gd name="T26" fmla="*/ 2147483646 w 4960"/>
                <a:gd name="T27" fmla="*/ 192900523 h 2752"/>
                <a:gd name="T28" fmla="*/ 2147483646 w 4960"/>
                <a:gd name="T29" fmla="*/ 213359431 h 2752"/>
                <a:gd name="T30" fmla="*/ 2147483646 w 4960"/>
                <a:gd name="T31" fmla="*/ 230895293 h 2752"/>
                <a:gd name="T32" fmla="*/ 2147483646 w 4960"/>
                <a:gd name="T33" fmla="*/ 242586270 h 2752"/>
                <a:gd name="T34" fmla="*/ 2147483646 w 4960"/>
                <a:gd name="T35" fmla="*/ 251355410 h 2752"/>
                <a:gd name="T36" fmla="*/ 2147483646 w 4960"/>
                <a:gd name="T37" fmla="*/ 254277248 h 2752"/>
                <a:gd name="T38" fmla="*/ 2147483646 w 4960"/>
                <a:gd name="T39" fmla="*/ 254277248 h 2752"/>
                <a:gd name="T40" fmla="*/ 2147483646 w 4960"/>
                <a:gd name="T41" fmla="*/ 254277248 h 2752"/>
                <a:gd name="T42" fmla="*/ 2147483646 w 4960"/>
                <a:gd name="T43" fmla="*/ 248432363 h 2752"/>
                <a:gd name="T44" fmla="*/ 2147483646 w 4960"/>
                <a:gd name="T45" fmla="*/ 239664433 h 2752"/>
                <a:gd name="T46" fmla="*/ 2147483646 w 4960"/>
                <a:gd name="T47" fmla="*/ 227973455 h 2752"/>
                <a:gd name="T48" fmla="*/ 2147483646 w 4960"/>
                <a:gd name="T49" fmla="*/ 216282478 h 2752"/>
                <a:gd name="T50" fmla="*/ 2060525412 w 4960"/>
                <a:gd name="T51" fmla="*/ 201668454 h 2752"/>
                <a:gd name="T52" fmla="*/ 1817939141 w 4960"/>
                <a:gd name="T53" fmla="*/ 187054430 h 2752"/>
                <a:gd name="T54" fmla="*/ 1589965684 w 4960"/>
                <a:gd name="T55" fmla="*/ 169518568 h 2752"/>
                <a:gd name="T56" fmla="*/ 1370761367 w 4960"/>
                <a:gd name="T57" fmla="*/ 151981497 h 2752"/>
                <a:gd name="T58" fmla="*/ 976192389 w 4960"/>
                <a:gd name="T59" fmla="*/ 113986728 h 2752"/>
                <a:gd name="T60" fmla="*/ 640078297 w 4960"/>
                <a:gd name="T61" fmla="*/ 78913795 h 2752"/>
                <a:gd name="T62" fmla="*/ 371187024 w 4960"/>
                <a:gd name="T63" fmla="*/ 49686956 h 2752"/>
                <a:gd name="T64" fmla="*/ 169518569 w 4960"/>
                <a:gd name="T65" fmla="*/ 23381955 h 2752"/>
                <a:gd name="T66" fmla="*/ 0 w 4960"/>
                <a:gd name="T67" fmla="*/ 0 h 2752"/>
                <a:gd name="T68" fmla="*/ 0 w 4960"/>
                <a:gd name="T69" fmla="*/ 0 h 27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960" h="2752">
                  <a:moveTo>
                    <a:pt x="0" y="0"/>
                  </a:moveTo>
                  <a:lnTo>
                    <a:pt x="0" y="324"/>
                  </a:lnTo>
                  <a:lnTo>
                    <a:pt x="0" y="1992"/>
                  </a:lnTo>
                  <a:lnTo>
                    <a:pt x="0" y="2752"/>
                  </a:lnTo>
                  <a:lnTo>
                    <a:pt x="4960" y="2752"/>
                  </a:lnTo>
                  <a:lnTo>
                    <a:pt x="4960" y="1992"/>
                  </a:lnTo>
                  <a:lnTo>
                    <a:pt x="4960" y="324"/>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 xmlns:a16="http://schemas.microsoft.com/office/drawing/2014/main" id="{7E4014DC-7B49-40A2-AD33-0B6268A0CA2A}"/>
                </a:ext>
              </a:extLst>
            </p:cNvPr>
            <p:cNvSpPr>
              <a:spLocks/>
            </p:cNvSpPr>
            <p:nvPr/>
          </p:nvSpPr>
          <p:spPr bwMode="gray">
            <a:xfrm rot="-5912394">
              <a:off x="3074559" y="1458373"/>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
              <a:extLst>
                <a:ext uri="{FF2B5EF4-FFF2-40B4-BE49-F238E27FC236}">
                  <a16:creationId xmlns="" xmlns:a16="http://schemas.microsoft.com/office/drawing/2014/main" id="{4C270FD8-834C-4A4E-9193-A7C991390C1D}"/>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 name="Rectangle 15">
            <a:extLst>
              <a:ext uri="{FF2B5EF4-FFF2-40B4-BE49-F238E27FC236}">
                <a16:creationId xmlns="" xmlns:a16="http://schemas.microsoft.com/office/drawing/2014/main" id="{37D8C8C8-CB7D-4AB5-8727-53F4E62AD36B}"/>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5254" y="1381390"/>
            <a:ext cx="3982785"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7212" y="1320800"/>
            <a:ext cx="3721469" cy="42164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55254" y="3086100"/>
            <a:ext cx="3982785"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7" name="Date Placeholder 4">
            <a:extLst>
              <a:ext uri="{FF2B5EF4-FFF2-40B4-BE49-F238E27FC236}">
                <a16:creationId xmlns="" xmlns:a16="http://schemas.microsoft.com/office/drawing/2014/main" id="{56DC33DB-C238-4C83-BCCB-A3DE78C076B5}"/>
              </a:ext>
            </a:extLst>
          </p:cNvPr>
          <p:cNvSpPr>
            <a:spLocks noGrp="1"/>
          </p:cNvSpPr>
          <p:nvPr>
            <p:ph type="dt" sz="half" idx="10"/>
          </p:nvPr>
        </p:nvSpPr>
        <p:spPr/>
        <p:txBody>
          <a:bodyPr/>
          <a:lstStyle>
            <a:lvl1pPr>
              <a:defRPr/>
            </a:lvl1pPr>
          </a:lstStyle>
          <a:p>
            <a:pPr>
              <a:defRPr/>
            </a:pPr>
            <a:endParaRPr lang="en-US"/>
          </a:p>
        </p:txBody>
      </p:sp>
      <p:sp>
        <p:nvSpPr>
          <p:cNvPr id="18" name="Footer Placeholder 5">
            <a:extLst>
              <a:ext uri="{FF2B5EF4-FFF2-40B4-BE49-F238E27FC236}">
                <a16:creationId xmlns="" xmlns:a16="http://schemas.microsoft.com/office/drawing/2014/main" id="{B3A2A623-0A3B-4A24-A021-76B1C670CBB0}"/>
              </a:ext>
            </a:extLst>
          </p:cNvPr>
          <p:cNvSpPr>
            <a:spLocks noGrp="1"/>
          </p:cNvSpPr>
          <p:nvPr>
            <p:ph type="ftr" sz="quarter" idx="11"/>
          </p:nvPr>
        </p:nvSpPr>
        <p:spPr/>
        <p:txBody>
          <a:bodyPr/>
          <a:lstStyle>
            <a:lvl1pPr>
              <a:defRPr/>
            </a:lvl1pPr>
          </a:lstStyle>
          <a:p>
            <a:pPr>
              <a:defRPr/>
            </a:pPr>
            <a:endParaRPr lang="en-US"/>
          </a:p>
        </p:txBody>
      </p:sp>
      <p:sp>
        <p:nvSpPr>
          <p:cNvPr id="19" name="Slide Number Placeholder 6">
            <a:extLst>
              <a:ext uri="{FF2B5EF4-FFF2-40B4-BE49-F238E27FC236}">
                <a16:creationId xmlns="" xmlns:a16="http://schemas.microsoft.com/office/drawing/2014/main" id="{68F43B59-6809-4E00-BAEA-016AEE6F9325}"/>
              </a:ext>
            </a:extLst>
          </p:cNvPr>
          <p:cNvSpPr>
            <a:spLocks noGrp="1"/>
          </p:cNvSpPr>
          <p:nvPr>
            <p:ph type="sldNum" sz="quarter" idx="12"/>
          </p:nvPr>
        </p:nvSpPr>
        <p:spPr/>
        <p:txBody>
          <a:bodyPr/>
          <a:lstStyle>
            <a:lvl1pPr algn="ctr">
              <a:defRPr sz="2800"/>
            </a:lvl1pPr>
          </a:lstStyle>
          <a:p>
            <a:pPr>
              <a:defRPr/>
            </a:pPr>
            <a:fld id="{EA71060F-C6F8-46EF-8AC8-C8162144FC5F}" type="slidenum">
              <a:rPr lang="en-US" altLang="en-US"/>
              <a:pPr>
                <a:defRPr/>
              </a:pPr>
              <a:t>‹#›</a:t>
            </a:fld>
            <a:endParaRPr lang="en-US" altLang="en-US"/>
          </a:p>
        </p:txBody>
      </p:sp>
    </p:spTree>
    <p:extLst>
      <p:ext uri="{BB962C8B-B14F-4D97-AF65-F5344CB8AC3E}">
        <p14:creationId xmlns:p14="http://schemas.microsoft.com/office/powerpoint/2010/main" val="25833804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5" name="Group 26">
            <a:extLst>
              <a:ext uri="{FF2B5EF4-FFF2-40B4-BE49-F238E27FC236}">
                <a16:creationId xmlns="" xmlns:a16="http://schemas.microsoft.com/office/drawing/2014/main" id="{8D80C891-6ABA-441C-8C50-B6FF39DFB2FB}"/>
              </a:ext>
            </a:extLst>
          </p:cNvPr>
          <p:cNvGrpSpPr>
            <a:grpSpLocks/>
          </p:cNvGrpSpPr>
          <p:nvPr/>
        </p:nvGrpSpPr>
        <p:grpSpPr bwMode="auto">
          <a:xfrm>
            <a:off x="-2117" y="0"/>
            <a:ext cx="12194117" cy="6861175"/>
            <a:chOff x="-1588" y="0"/>
            <a:chExt cx="9145588" cy="6860798"/>
          </a:xfrm>
        </p:grpSpPr>
        <p:sp>
          <p:nvSpPr>
            <p:cNvPr id="6" name="Rectangle 5">
              <a:extLst>
                <a:ext uri="{FF2B5EF4-FFF2-40B4-BE49-F238E27FC236}">
                  <a16:creationId xmlns="" xmlns:a16="http://schemas.microsoft.com/office/drawing/2014/main" id="{03A7752D-0A8A-404A-A8B5-31241BEE8EC3}"/>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 xmlns:a16="http://schemas.microsoft.com/office/drawing/2014/main" id="{FA2212F5-7444-43A8-908F-AB731FDC65CC}"/>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3AB53771-1419-4AC1-98C8-6AE3EB171841}"/>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2AA0809D-0FB4-4616-97E8-04AAEC100E6F}"/>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083632BE-7930-4998-8A0E-1B6026DA939E}"/>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 xmlns:a16="http://schemas.microsoft.com/office/drawing/2014/main" id="{F4C3B425-A660-4A99-84BA-578B4A337F8E}"/>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16:creationId xmlns="" xmlns:a16="http://schemas.microsoft.com/office/drawing/2014/main" id="{EE6F4DC8-273D-46EF-9340-B1816202BEBF}"/>
                </a:ext>
              </a:extLst>
            </p:cNvPr>
            <p:cNvSpPr>
              <a:spLocks/>
            </p:cNvSpPr>
            <p:nvPr/>
          </p:nvSpPr>
          <p:spPr bwMode="gray">
            <a:xfrm rot="10204164">
              <a:off x="426788" y="4564241"/>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Rectangle 12">
              <a:extLst>
                <a:ext uri="{FF2B5EF4-FFF2-40B4-BE49-F238E27FC236}">
                  <a16:creationId xmlns="" xmlns:a16="http://schemas.microsoft.com/office/drawing/2014/main" id="{B0A7A8E8-D687-443C-AAAB-F6BCE1F9340E}"/>
                </a:ext>
              </a:extLst>
            </p:cNvPr>
            <p:cNvSpPr/>
            <p:nvPr/>
          </p:nvSpPr>
          <p:spPr>
            <a:xfrm>
              <a:off x="422275" y="401616"/>
              <a:ext cx="8326438" cy="314148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0">
              <a:extLst>
                <a:ext uri="{FF2B5EF4-FFF2-40B4-BE49-F238E27FC236}">
                  <a16:creationId xmlns="" xmlns:a16="http://schemas.microsoft.com/office/drawing/2014/main" id="{60359323-76A2-476F-8A34-4562C1A8CAF1}"/>
                </a:ext>
              </a:extLst>
            </p:cNvPr>
            <p:cNvSpPr>
              <a:spLocks/>
            </p:cNvSpPr>
            <p:nvPr/>
          </p:nvSpPr>
          <p:spPr bwMode="gray">
            <a:xfrm rot="10800000">
              <a:off x="485023" y="2670079"/>
              <a:ext cx="8182128" cy="2130508"/>
            </a:xfrm>
            <a:custGeom>
              <a:avLst/>
              <a:gdLst>
                <a:gd name="T0" fmla="*/ 0 w 10000"/>
                <a:gd name="T1" fmla="*/ 0 h 9621"/>
                <a:gd name="T2" fmla="*/ 0 w 10000"/>
                <a:gd name="T3" fmla="*/ 118228689 h 9621"/>
                <a:gd name="T4" fmla="*/ 0 w 10000"/>
                <a:gd name="T5" fmla="*/ 470070759 h 9621"/>
                <a:gd name="T6" fmla="*/ 0 w 10000"/>
                <a:gd name="T7" fmla="*/ 471787167 h 9621"/>
                <a:gd name="T8" fmla="*/ 2147483646 w 10000"/>
                <a:gd name="T9" fmla="*/ 470021820 h 9621"/>
                <a:gd name="T10" fmla="*/ 2147483646 w 10000"/>
                <a:gd name="T11" fmla="*/ 470070759 h 9621"/>
                <a:gd name="T12" fmla="*/ 2147483646 w 10000"/>
                <a:gd name="T13" fmla="*/ 118228689 h 9621"/>
                <a:gd name="T14" fmla="*/ 2147483646 w 10000"/>
                <a:gd name="T15" fmla="*/ 0 h 9621"/>
                <a:gd name="T16" fmla="*/ 2147483646 w 10000"/>
                <a:gd name="T17" fmla="*/ 0 h 9621"/>
                <a:gd name="T18" fmla="*/ 2147483646 w 10000"/>
                <a:gd name="T19" fmla="*/ 12406373 h 9621"/>
                <a:gd name="T20" fmla="*/ 2147483646 w 10000"/>
                <a:gd name="T21" fmla="*/ 23390856 h 9621"/>
                <a:gd name="T22" fmla="*/ 2147483646 w 10000"/>
                <a:gd name="T23" fmla="*/ 32805970 h 9621"/>
                <a:gd name="T24" fmla="*/ 2147483646 w 10000"/>
                <a:gd name="T25" fmla="*/ 41534609 h 9621"/>
                <a:gd name="T26" fmla="*/ 2147483646 w 10000"/>
                <a:gd name="T27" fmla="*/ 48252541 h 9621"/>
                <a:gd name="T28" fmla="*/ 2147483646 w 10000"/>
                <a:gd name="T29" fmla="*/ 53303446 h 9621"/>
                <a:gd name="T30" fmla="*/ 2147483646 w 10000"/>
                <a:gd name="T31" fmla="*/ 57667876 h 9621"/>
                <a:gd name="T32" fmla="*/ 2147483646 w 10000"/>
                <a:gd name="T33" fmla="*/ 60609974 h 9621"/>
                <a:gd name="T34" fmla="*/ 2147483646 w 10000"/>
                <a:gd name="T35" fmla="*/ 62718559 h 9621"/>
                <a:gd name="T36" fmla="*/ 2147483646 w 10000"/>
                <a:gd name="T37" fmla="*/ 63454195 h 9621"/>
                <a:gd name="T38" fmla="*/ 2147483646 w 10000"/>
                <a:gd name="T39" fmla="*/ 63454195 h 9621"/>
                <a:gd name="T40" fmla="*/ 2147483646 w 10000"/>
                <a:gd name="T41" fmla="*/ 63454195 h 9621"/>
                <a:gd name="T42" fmla="*/ 2147483646 w 10000"/>
                <a:gd name="T43" fmla="*/ 62081023 h 9621"/>
                <a:gd name="T44" fmla="*/ 2147483646 w 10000"/>
                <a:gd name="T45" fmla="*/ 59874560 h 9621"/>
                <a:gd name="T46" fmla="*/ 2147483646 w 10000"/>
                <a:gd name="T47" fmla="*/ 56932240 h 9621"/>
                <a:gd name="T48" fmla="*/ 2133607699 w 10000"/>
                <a:gd name="T49" fmla="*/ 53989920 h 9621"/>
                <a:gd name="T50" fmla="*/ 1901300720 w 10000"/>
                <a:gd name="T51" fmla="*/ 50312187 h 9621"/>
                <a:gd name="T52" fmla="*/ 1677027774 w 10000"/>
                <a:gd name="T53" fmla="*/ 46781491 h 9621"/>
                <a:gd name="T54" fmla="*/ 1467482657 w 10000"/>
                <a:gd name="T55" fmla="*/ 42417283 h 9621"/>
                <a:gd name="T56" fmla="*/ 1264632977 w 10000"/>
                <a:gd name="T57" fmla="*/ 38003914 h 9621"/>
                <a:gd name="T58" fmla="*/ 901109212 w 10000"/>
                <a:gd name="T59" fmla="*/ 28392601 h 9621"/>
                <a:gd name="T60" fmla="*/ 590474722 w 10000"/>
                <a:gd name="T61" fmla="*/ 19614802 h 9621"/>
                <a:gd name="T62" fmla="*/ 342100499 w 10000"/>
                <a:gd name="T63" fmla="*/ 12406373 h 9621"/>
                <a:gd name="T64" fmla="*/ 156656659 w 10000"/>
                <a:gd name="T65" fmla="*/ 5786319 h 9621"/>
                <a:gd name="T66" fmla="*/ 0 w 10000"/>
                <a:gd name="T67" fmla="*/ 0 h 9621"/>
                <a:gd name="T68" fmla="*/ 0 w 10000"/>
                <a:gd name="T69" fmla="*/ 0 h 962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
              <a:extLst>
                <a:ext uri="{FF2B5EF4-FFF2-40B4-BE49-F238E27FC236}">
                  <a16:creationId xmlns="" xmlns:a16="http://schemas.microsoft.com/office/drawing/2014/main" id="{F6E2A9EF-FE79-4EE4-AFE2-CD210AB1E11A}"/>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 name="Rectangle 15">
            <a:extLst>
              <a:ext uri="{FF2B5EF4-FFF2-40B4-BE49-F238E27FC236}">
                <a16:creationId xmlns="" xmlns:a16="http://schemas.microsoft.com/office/drawing/2014/main" id="{C7DDB724-C754-4ABA-9457-DB93DEA94D18}"/>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5255" y="4961454"/>
            <a:ext cx="856267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5255" y="685800"/>
            <a:ext cx="8562672"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5253" y="5528192"/>
            <a:ext cx="8562672"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7" name="Date Placeholder 4">
            <a:extLst>
              <a:ext uri="{FF2B5EF4-FFF2-40B4-BE49-F238E27FC236}">
                <a16:creationId xmlns="" xmlns:a16="http://schemas.microsoft.com/office/drawing/2014/main" id="{AF4C14A5-D7DE-4D92-9CDB-9908E6DF6637}"/>
              </a:ext>
            </a:extLst>
          </p:cNvPr>
          <p:cNvSpPr>
            <a:spLocks noGrp="1"/>
          </p:cNvSpPr>
          <p:nvPr>
            <p:ph type="dt" sz="half" idx="10"/>
          </p:nvPr>
        </p:nvSpPr>
        <p:spPr/>
        <p:txBody>
          <a:bodyPr/>
          <a:lstStyle>
            <a:lvl1pPr>
              <a:defRPr/>
            </a:lvl1pPr>
          </a:lstStyle>
          <a:p>
            <a:pPr>
              <a:defRPr/>
            </a:pPr>
            <a:endParaRPr lang="en-US"/>
          </a:p>
        </p:txBody>
      </p:sp>
      <p:sp>
        <p:nvSpPr>
          <p:cNvPr id="18" name="Footer Placeholder 5">
            <a:extLst>
              <a:ext uri="{FF2B5EF4-FFF2-40B4-BE49-F238E27FC236}">
                <a16:creationId xmlns="" xmlns:a16="http://schemas.microsoft.com/office/drawing/2014/main" id="{82BECA90-2FC6-4569-A023-D5BEA3132BFF}"/>
              </a:ext>
            </a:extLst>
          </p:cNvPr>
          <p:cNvSpPr>
            <a:spLocks noGrp="1"/>
          </p:cNvSpPr>
          <p:nvPr>
            <p:ph type="ftr" sz="quarter" idx="11"/>
          </p:nvPr>
        </p:nvSpPr>
        <p:spPr/>
        <p:txBody>
          <a:bodyPr/>
          <a:lstStyle>
            <a:lvl1pPr>
              <a:defRPr/>
            </a:lvl1pPr>
          </a:lstStyle>
          <a:p>
            <a:pPr>
              <a:defRPr/>
            </a:pPr>
            <a:endParaRPr lang="en-US"/>
          </a:p>
        </p:txBody>
      </p:sp>
      <p:sp>
        <p:nvSpPr>
          <p:cNvPr id="19" name="Slide Number Placeholder 6">
            <a:extLst>
              <a:ext uri="{FF2B5EF4-FFF2-40B4-BE49-F238E27FC236}">
                <a16:creationId xmlns="" xmlns:a16="http://schemas.microsoft.com/office/drawing/2014/main" id="{F5F540DE-B295-4FEC-937A-69F7CE47454D}"/>
              </a:ext>
            </a:extLst>
          </p:cNvPr>
          <p:cNvSpPr>
            <a:spLocks noGrp="1"/>
          </p:cNvSpPr>
          <p:nvPr>
            <p:ph type="sldNum" sz="quarter" idx="12"/>
          </p:nvPr>
        </p:nvSpPr>
        <p:spPr/>
        <p:txBody>
          <a:bodyPr/>
          <a:lstStyle>
            <a:lvl1pPr algn="ctr">
              <a:defRPr sz="2800"/>
            </a:lvl1pPr>
          </a:lstStyle>
          <a:p>
            <a:pPr>
              <a:defRPr/>
            </a:pPr>
            <a:fld id="{4771CD08-BC79-406C-B1F1-64FB168D51CF}" type="slidenum">
              <a:rPr lang="en-US" altLang="en-US"/>
              <a:pPr>
                <a:defRPr/>
              </a:pPr>
              <a:t>‹#›</a:t>
            </a:fld>
            <a:endParaRPr lang="en-US" altLang="en-US"/>
          </a:p>
        </p:txBody>
      </p:sp>
    </p:spTree>
    <p:extLst>
      <p:ext uri="{BB962C8B-B14F-4D97-AF65-F5344CB8AC3E}">
        <p14:creationId xmlns:p14="http://schemas.microsoft.com/office/powerpoint/2010/main" val="32521731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4" name="Group 26">
            <a:extLst>
              <a:ext uri="{FF2B5EF4-FFF2-40B4-BE49-F238E27FC236}">
                <a16:creationId xmlns="" xmlns:a16="http://schemas.microsoft.com/office/drawing/2014/main" id="{CA818135-E594-42DD-814C-E3800565F51F}"/>
              </a:ext>
            </a:extLst>
          </p:cNvPr>
          <p:cNvGrpSpPr>
            <a:grpSpLocks/>
          </p:cNvGrpSpPr>
          <p:nvPr/>
        </p:nvGrpSpPr>
        <p:grpSpPr bwMode="auto">
          <a:xfrm>
            <a:off x="-2117" y="0"/>
            <a:ext cx="12194117" cy="6861175"/>
            <a:chOff x="-1588" y="0"/>
            <a:chExt cx="9145588" cy="6860798"/>
          </a:xfrm>
        </p:grpSpPr>
        <p:sp>
          <p:nvSpPr>
            <p:cNvPr id="5" name="Rectangle 4">
              <a:extLst>
                <a:ext uri="{FF2B5EF4-FFF2-40B4-BE49-F238E27FC236}">
                  <a16:creationId xmlns="" xmlns:a16="http://schemas.microsoft.com/office/drawing/2014/main" id="{5A73975D-7D1B-4C0D-99A6-81107625EF99}"/>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 xmlns:a16="http://schemas.microsoft.com/office/drawing/2014/main" id="{75ED04A6-55F8-4D18-8009-435A606EDE9B}"/>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 xmlns:a16="http://schemas.microsoft.com/office/drawing/2014/main" id="{A15839DF-174A-42A6-931F-70FA05D1F1F5}"/>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29A2AE1E-D1AA-423B-9F6A-5009297CA409}"/>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FC119AE2-A882-475B-9F09-682FA253CA4A}"/>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00A62430-1C98-4D71-9334-6E1D13E3448A}"/>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 xmlns:a16="http://schemas.microsoft.com/office/drawing/2014/main" id="{9F128C42-0A04-4809-9277-FB60779685F3}"/>
                </a:ext>
              </a:extLst>
            </p:cNvPr>
            <p:cNvSpPr>
              <a:spLocks/>
            </p:cNvSpPr>
            <p:nvPr/>
          </p:nvSpPr>
          <p:spPr bwMode="gray">
            <a:xfrm rot="-589932">
              <a:off x="6359946" y="2780895"/>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Rectangle 11">
              <a:extLst>
                <a:ext uri="{FF2B5EF4-FFF2-40B4-BE49-F238E27FC236}">
                  <a16:creationId xmlns="" xmlns:a16="http://schemas.microsoft.com/office/drawing/2014/main" id="{214B7BCA-A329-42A4-BC8B-B0570FFD0031}"/>
                </a:ext>
              </a:extLst>
            </p:cNvPr>
            <p:cNvSpPr/>
            <p:nvPr/>
          </p:nvSpPr>
          <p:spPr>
            <a:xfrm>
              <a:off x="485775" y="4343161"/>
              <a:ext cx="8181975" cy="211284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0">
              <a:extLst>
                <a:ext uri="{FF2B5EF4-FFF2-40B4-BE49-F238E27FC236}">
                  <a16:creationId xmlns="" xmlns:a16="http://schemas.microsoft.com/office/drawing/2014/main" id="{B2D7BE9A-6B94-4E5F-9E6E-9403154B48B2}"/>
                </a:ext>
              </a:extLst>
            </p:cNvPr>
            <p:cNvSpPr>
              <a:spLocks/>
            </p:cNvSpPr>
            <p:nvPr/>
          </p:nvSpPr>
          <p:spPr bwMode="gray">
            <a:xfrm>
              <a:off x="485023" y="2854646"/>
              <a:ext cx="8182128" cy="2130508"/>
            </a:xfrm>
            <a:custGeom>
              <a:avLst/>
              <a:gdLst>
                <a:gd name="T0" fmla="*/ 0 w 10000"/>
                <a:gd name="T1" fmla="*/ 0 h 9621"/>
                <a:gd name="T2" fmla="*/ 0 w 10000"/>
                <a:gd name="T3" fmla="*/ 118228689 h 9621"/>
                <a:gd name="T4" fmla="*/ 0 w 10000"/>
                <a:gd name="T5" fmla="*/ 470070759 h 9621"/>
                <a:gd name="T6" fmla="*/ 0 w 10000"/>
                <a:gd name="T7" fmla="*/ 471787167 h 9621"/>
                <a:gd name="T8" fmla="*/ 2147483646 w 10000"/>
                <a:gd name="T9" fmla="*/ 470021820 h 9621"/>
                <a:gd name="T10" fmla="*/ 2147483646 w 10000"/>
                <a:gd name="T11" fmla="*/ 470070759 h 9621"/>
                <a:gd name="T12" fmla="*/ 2147483646 w 10000"/>
                <a:gd name="T13" fmla="*/ 118228689 h 9621"/>
                <a:gd name="T14" fmla="*/ 2147483646 w 10000"/>
                <a:gd name="T15" fmla="*/ 0 h 9621"/>
                <a:gd name="T16" fmla="*/ 2147483646 w 10000"/>
                <a:gd name="T17" fmla="*/ 0 h 9621"/>
                <a:gd name="T18" fmla="*/ 2147483646 w 10000"/>
                <a:gd name="T19" fmla="*/ 12406373 h 9621"/>
                <a:gd name="T20" fmla="*/ 2147483646 w 10000"/>
                <a:gd name="T21" fmla="*/ 23390856 h 9621"/>
                <a:gd name="T22" fmla="*/ 2147483646 w 10000"/>
                <a:gd name="T23" fmla="*/ 32805970 h 9621"/>
                <a:gd name="T24" fmla="*/ 2147483646 w 10000"/>
                <a:gd name="T25" fmla="*/ 41534609 h 9621"/>
                <a:gd name="T26" fmla="*/ 2147483646 w 10000"/>
                <a:gd name="T27" fmla="*/ 48252541 h 9621"/>
                <a:gd name="T28" fmla="*/ 2147483646 w 10000"/>
                <a:gd name="T29" fmla="*/ 53303446 h 9621"/>
                <a:gd name="T30" fmla="*/ 2147483646 w 10000"/>
                <a:gd name="T31" fmla="*/ 57667876 h 9621"/>
                <a:gd name="T32" fmla="*/ 2147483646 w 10000"/>
                <a:gd name="T33" fmla="*/ 60609974 h 9621"/>
                <a:gd name="T34" fmla="*/ 2147483646 w 10000"/>
                <a:gd name="T35" fmla="*/ 62718559 h 9621"/>
                <a:gd name="T36" fmla="*/ 2147483646 w 10000"/>
                <a:gd name="T37" fmla="*/ 63454195 h 9621"/>
                <a:gd name="T38" fmla="*/ 2147483646 w 10000"/>
                <a:gd name="T39" fmla="*/ 63454195 h 9621"/>
                <a:gd name="T40" fmla="*/ 2147483646 w 10000"/>
                <a:gd name="T41" fmla="*/ 63454195 h 9621"/>
                <a:gd name="T42" fmla="*/ 2147483646 w 10000"/>
                <a:gd name="T43" fmla="*/ 62081023 h 9621"/>
                <a:gd name="T44" fmla="*/ 2147483646 w 10000"/>
                <a:gd name="T45" fmla="*/ 59874560 h 9621"/>
                <a:gd name="T46" fmla="*/ 2147483646 w 10000"/>
                <a:gd name="T47" fmla="*/ 56932240 h 9621"/>
                <a:gd name="T48" fmla="*/ 2133607699 w 10000"/>
                <a:gd name="T49" fmla="*/ 53989920 h 9621"/>
                <a:gd name="T50" fmla="*/ 1901300720 w 10000"/>
                <a:gd name="T51" fmla="*/ 50312187 h 9621"/>
                <a:gd name="T52" fmla="*/ 1677027774 w 10000"/>
                <a:gd name="T53" fmla="*/ 46781491 h 9621"/>
                <a:gd name="T54" fmla="*/ 1467482657 w 10000"/>
                <a:gd name="T55" fmla="*/ 42417283 h 9621"/>
                <a:gd name="T56" fmla="*/ 1264632977 w 10000"/>
                <a:gd name="T57" fmla="*/ 38003914 h 9621"/>
                <a:gd name="T58" fmla="*/ 901109212 w 10000"/>
                <a:gd name="T59" fmla="*/ 28392601 h 9621"/>
                <a:gd name="T60" fmla="*/ 590474722 w 10000"/>
                <a:gd name="T61" fmla="*/ 19614802 h 9621"/>
                <a:gd name="T62" fmla="*/ 342100499 w 10000"/>
                <a:gd name="T63" fmla="*/ 12406373 h 9621"/>
                <a:gd name="T64" fmla="*/ 156656659 w 10000"/>
                <a:gd name="T65" fmla="*/ 5786319 h 9621"/>
                <a:gd name="T66" fmla="*/ 0 w 10000"/>
                <a:gd name="T67" fmla="*/ 0 h 9621"/>
                <a:gd name="T68" fmla="*/ 0 w 10000"/>
                <a:gd name="T69" fmla="*/ 0 h 962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5">
              <a:extLst>
                <a:ext uri="{FF2B5EF4-FFF2-40B4-BE49-F238E27FC236}">
                  <a16:creationId xmlns="" xmlns:a16="http://schemas.microsoft.com/office/drawing/2014/main" id="{106893EB-7D8A-420B-8B5B-64D1E5A5E7FC}"/>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6" name="Rectangle 15">
            <a:extLst>
              <a:ext uri="{FF2B5EF4-FFF2-40B4-BE49-F238E27FC236}">
                <a16:creationId xmlns="" xmlns:a16="http://schemas.microsoft.com/office/drawing/2014/main" id="{9B527ADF-EF0A-4E69-A63E-F5425E22A0E5}"/>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5254" y="927100"/>
            <a:ext cx="8562673"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1155254" y="3488024"/>
            <a:ext cx="8562673"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7" name="Date Placeholder 3">
            <a:extLst>
              <a:ext uri="{FF2B5EF4-FFF2-40B4-BE49-F238E27FC236}">
                <a16:creationId xmlns="" xmlns:a16="http://schemas.microsoft.com/office/drawing/2014/main" id="{09BA0D30-AE07-40B2-ACF5-1DA75940CFDF}"/>
              </a:ext>
            </a:extLst>
          </p:cNvPr>
          <p:cNvSpPr>
            <a:spLocks noGrp="1"/>
          </p:cNvSpPr>
          <p:nvPr>
            <p:ph type="dt" sz="half" idx="10"/>
          </p:nvPr>
        </p:nvSpPr>
        <p:spPr/>
        <p:txBody>
          <a:bodyPr/>
          <a:lstStyle>
            <a:lvl1pPr>
              <a:defRPr/>
            </a:lvl1pPr>
          </a:lstStyle>
          <a:p>
            <a:pPr>
              <a:defRPr/>
            </a:pPr>
            <a:endParaRPr lang="en-US"/>
          </a:p>
        </p:txBody>
      </p:sp>
      <p:sp>
        <p:nvSpPr>
          <p:cNvPr id="18" name="Footer Placeholder 4">
            <a:extLst>
              <a:ext uri="{FF2B5EF4-FFF2-40B4-BE49-F238E27FC236}">
                <a16:creationId xmlns="" xmlns:a16="http://schemas.microsoft.com/office/drawing/2014/main" id="{BF645185-B5C4-4CDB-989E-D151EC5CBDE2}"/>
              </a:ext>
            </a:extLst>
          </p:cNvPr>
          <p:cNvSpPr>
            <a:spLocks noGrp="1"/>
          </p:cNvSpPr>
          <p:nvPr>
            <p:ph type="ftr" sz="quarter" idx="11"/>
          </p:nvPr>
        </p:nvSpPr>
        <p:spPr/>
        <p:txBody>
          <a:bodyPr/>
          <a:lstStyle>
            <a:lvl1pPr>
              <a:defRPr/>
            </a:lvl1pPr>
          </a:lstStyle>
          <a:p>
            <a:pPr>
              <a:defRPr/>
            </a:pPr>
            <a:endParaRPr lang="en-US"/>
          </a:p>
        </p:txBody>
      </p:sp>
      <p:sp>
        <p:nvSpPr>
          <p:cNvPr id="19" name="Slide Number Placeholder 5">
            <a:extLst>
              <a:ext uri="{FF2B5EF4-FFF2-40B4-BE49-F238E27FC236}">
                <a16:creationId xmlns="" xmlns:a16="http://schemas.microsoft.com/office/drawing/2014/main" id="{45AE2318-9967-4C76-88AF-506C81126119}"/>
              </a:ext>
            </a:extLst>
          </p:cNvPr>
          <p:cNvSpPr>
            <a:spLocks noGrp="1"/>
          </p:cNvSpPr>
          <p:nvPr>
            <p:ph type="sldNum" sz="quarter" idx="12"/>
          </p:nvPr>
        </p:nvSpPr>
        <p:spPr/>
        <p:txBody>
          <a:bodyPr/>
          <a:lstStyle>
            <a:lvl1pPr algn="ctr">
              <a:defRPr sz="2800"/>
            </a:lvl1pPr>
          </a:lstStyle>
          <a:p>
            <a:pPr>
              <a:defRPr/>
            </a:pPr>
            <a:fld id="{AAA8A900-164C-4AA8-8177-E50780BEBAB7}" type="slidenum">
              <a:rPr lang="en-US" altLang="en-US"/>
              <a:pPr>
                <a:defRPr/>
              </a:pPr>
              <a:t>‹#›</a:t>
            </a:fld>
            <a:endParaRPr lang="en-US" altLang="en-US"/>
          </a:p>
        </p:txBody>
      </p:sp>
    </p:spTree>
    <p:extLst>
      <p:ext uri="{BB962C8B-B14F-4D97-AF65-F5344CB8AC3E}">
        <p14:creationId xmlns:p14="http://schemas.microsoft.com/office/powerpoint/2010/main" val="37362443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5" name="Group 26">
            <a:extLst>
              <a:ext uri="{FF2B5EF4-FFF2-40B4-BE49-F238E27FC236}">
                <a16:creationId xmlns="" xmlns:a16="http://schemas.microsoft.com/office/drawing/2014/main" id="{3214034C-279F-46EB-8831-D73806BC83B1}"/>
              </a:ext>
            </a:extLst>
          </p:cNvPr>
          <p:cNvGrpSpPr>
            <a:grpSpLocks/>
          </p:cNvGrpSpPr>
          <p:nvPr/>
        </p:nvGrpSpPr>
        <p:grpSpPr bwMode="auto">
          <a:xfrm>
            <a:off x="-2117" y="0"/>
            <a:ext cx="12194117" cy="6861175"/>
            <a:chOff x="-1588" y="0"/>
            <a:chExt cx="9145588" cy="6860798"/>
          </a:xfrm>
        </p:grpSpPr>
        <p:sp>
          <p:nvSpPr>
            <p:cNvPr id="6" name="Rectangle 5">
              <a:extLst>
                <a:ext uri="{FF2B5EF4-FFF2-40B4-BE49-F238E27FC236}">
                  <a16:creationId xmlns="" xmlns:a16="http://schemas.microsoft.com/office/drawing/2014/main" id="{1BAE1785-F049-4A7D-A80A-FCBD216633CC}"/>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a:extLst>
                <a:ext uri="{FF2B5EF4-FFF2-40B4-BE49-F238E27FC236}">
                  <a16:creationId xmlns="" xmlns:a16="http://schemas.microsoft.com/office/drawing/2014/main" id="{0584E7B1-B76E-498A-B65D-25343B7A42BD}"/>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33DD4A30-C972-4F33-A7C4-A1323DB47D60}"/>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F866B895-D714-41C8-9FCA-547435EA1639}"/>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0F42C6AF-6B84-4FE5-B43E-281ECD5EF740}"/>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a:extLst>
                <a:ext uri="{FF2B5EF4-FFF2-40B4-BE49-F238E27FC236}">
                  <a16:creationId xmlns="" xmlns:a16="http://schemas.microsoft.com/office/drawing/2014/main" id="{65C3BB0D-DAC7-40F3-B1D0-22394A9EE775}"/>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a:extLst>
                <a:ext uri="{FF2B5EF4-FFF2-40B4-BE49-F238E27FC236}">
                  <a16:creationId xmlns="" xmlns:a16="http://schemas.microsoft.com/office/drawing/2014/main" id="{385FADF4-DC32-46BA-A819-9E6C61F3DFCD}"/>
                </a:ext>
              </a:extLst>
            </p:cNvPr>
            <p:cNvSpPr>
              <a:spLocks/>
            </p:cNvSpPr>
            <p:nvPr/>
          </p:nvSpPr>
          <p:spPr bwMode="gray">
            <a:xfrm rot="-589932">
              <a:off x="6359946" y="4309201"/>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0">
              <a:extLst>
                <a:ext uri="{FF2B5EF4-FFF2-40B4-BE49-F238E27FC236}">
                  <a16:creationId xmlns="" xmlns:a16="http://schemas.microsoft.com/office/drawing/2014/main" id="{AB85E034-244B-4A59-94B1-EB08CA2F0EDC}"/>
                </a:ext>
              </a:extLst>
            </p:cNvPr>
            <p:cNvSpPr>
              <a:spLocks/>
            </p:cNvSpPr>
            <p:nvPr/>
          </p:nvSpPr>
          <p:spPr bwMode="gray">
            <a:xfrm>
              <a:off x="485023" y="4381500"/>
              <a:ext cx="8182128" cy="2130508"/>
            </a:xfrm>
            <a:custGeom>
              <a:avLst/>
              <a:gdLst>
                <a:gd name="T0" fmla="*/ 0 w 10000"/>
                <a:gd name="T1" fmla="*/ 0 h 9621"/>
                <a:gd name="T2" fmla="*/ 0 w 10000"/>
                <a:gd name="T3" fmla="*/ 118228689 h 9621"/>
                <a:gd name="T4" fmla="*/ 0 w 10000"/>
                <a:gd name="T5" fmla="*/ 470070759 h 9621"/>
                <a:gd name="T6" fmla="*/ 0 w 10000"/>
                <a:gd name="T7" fmla="*/ 471787167 h 9621"/>
                <a:gd name="T8" fmla="*/ 2147483646 w 10000"/>
                <a:gd name="T9" fmla="*/ 470021820 h 9621"/>
                <a:gd name="T10" fmla="*/ 2147483646 w 10000"/>
                <a:gd name="T11" fmla="*/ 470070759 h 9621"/>
                <a:gd name="T12" fmla="*/ 2147483646 w 10000"/>
                <a:gd name="T13" fmla="*/ 118228689 h 9621"/>
                <a:gd name="T14" fmla="*/ 2147483646 w 10000"/>
                <a:gd name="T15" fmla="*/ 0 h 9621"/>
                <a:gd name="T16" fmla="*/ 2147483646 w 10000"/>
                <a:gd name="T17" fmla="*/ 0 h 9621"/>
                <a:gd name="T18" fmla="*/ 2147483646 w 10000"/>
                <a:gd name="T19" fmla="*/ 12406373 h 9621"/>
                <a:gd name="T20" fmla="*/ 2147483646 w 10000"/>
                <a:gd name="T21" fmla="*/ 23390856 h 9621"/>
                <a:gd name="T22" fmla="*/ 2147483646 w 10000"/>
                <a:gd name="T23" fmla="*/ 32805970 h 9621"/>
                <a:gd name="T24" fmla="*/ 2147483646 w 10000"/>
                <a:gd name="T25" fmla="*/ 41534609 h 9621"/>
                <a:gd name="T26" fmla="*/ 2147483646 w 10000"/>
                <a:gd name="T27" fmla="*/ 48252541 h 9621"/>
                <a:gd name="T28" fmla="*/ 2147483646 w 10000"/>
                <a:gd name="T29" fmla="*/ 53303446 h 9621"/>
                <a:gd name="T30" fmla="*/ 2147483646 w 10000"/>
                <a:gd name="T31" fmla="*/ 57667876 h 9621"/>
                <a:gd name="T32" fmla="*/ 2147483646 w 10000"/>
                <a:gd name="T33" fmla="*/ 60609974 h 9621"/>
                <a:gd name="T34" fmla="*/ 2147483646 w 10000"/>
                <a:gd name="T35" fmla="*/ 62718559 h 9621"/>
                <a:gd name="T36" fmla="*/ 2147483646 w 10000"/>
                <a:gd name="T37" fmla="*/ 63454195 h 9621"/>
                <a:gd name="T38" fmla="*/ 2147483646 w 10000"/>
                <a:gd name="T39" fmla="*/ 63454195 h 9621"/>
                <a:gd name="T40" fmla="*/ 2147483646 w 10000"/>
                <a:gd name="T41" fmla="*/ 63454195 h 9621"/>
                <a:gd name="T42" fmla="*/ 2147483646 w 10000"/>
                <a:gd name="T43" fmla="*/ 62081023 h 9621"/>
                <a:gd name="T44" fmla="*/ 2147483646 w 10000"/>
                <a:gd name="T45" fmla="*/ 59874560 h 9621"/>
                <a:gd name="T46" fmla="*/ 2147483646 w 10000"/>
                <a:gd name="T47" fmla="*/ 56932240 h 9621"/>
                <a:gd name="T48" fmla="*/ 2133607699 w 10000"/>
                <a:gd name="T49" fmla="*/ 53989920 h 9621"/>
                <a:gd name="T50" fmla="*/ 1901300720 w 10000"/>
                <a:gd name="T51" fmla="*/ 50312187 h 9621"/>
                <a:gd name="T52" fmla="*/ 1677027774 w 10000"/>
                <a:gd name="T53" fmla="*/ 46781491 h 9621"/>
                <a:gd name="T54" fmla="*/ 1467482657 w 10000"/>
                <a:gd name="T55" fmla="*/ 42417283 h 9621"/>
                <a:gd name="T56" fmla="*/ 1264632977 w 10000"/>
                <a:gd name="T57" fmla="*/ 38003914 h 9621"/>
                <a:gd name="T58" fmla="*/ 901109212 w 10000"/>
                <a:gd name="T59" fmla="*/ 28392601 h 9621"/>
                <a:gd name="T60" fmla="*/ 590474722 w 10000"/>
                <a:gd name="T61" fmla="*/ 19614802 h 9621"/>
                <a:gd name="T62" fmla="*/ 342100499 w 10000"/>
                <a:gd name="T63" fmla="*/ 12406373 h 9621"/>
                <a:gd name="T64" fmla="*/ 156656659 w 10000"/>
                <a:gd name="T65" fmla="*/ 5786319 h 9621"/>
                <a:gd name="T66" fmla="*/ 0 w 10000"/>
                <a:gd name="T67" fmla="*/ 0 h 9621"/>
                <a:gd name="T68" fmla="*/ 0 w 10000"/>
                <a:gd name="T69" fmla="*/ 0 h 962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 xmlns:a16="http://schemas.microsoft.com/office/drawing/2014/main" id="{ADCE15FB-F468-41D3-AE97-F04A2282F601}"/>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5" name="TextBox 36">
            <a:extLst>
              <a:ext uri="{FF2B5EF4-FFF2-40B4-BE49-F238E27FC236}">
                <a16:creationId xmlns="" xmlns:a16="http://schemas.microsoft.com/office/drawing/2014/main" id="{05D10234-14F3-4FED-9F53-790C0D74CCB4}"/>
              </a:ext>
            </a:extLst>
          </p:cNvPr>
          <p:cNvSpPr txBox="1">
            <a:spLocks noChangeArrowheads="1"/>
          </p:cNvSpPr>
          <p:nvPr/>
        </p:nvSpPr>
        <p:spPr bwMode="gray">
          <a:xfrm>
            <a:off x="863601" y="652464"/>
            <a:ext cx="802217"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en-US" sz="8000">
                <a:solidFill>
                  <a:srgbClr val="EF53A5"/>
                </a:solidFill>
                <a:latin typeface="Arial" panose="020B0604020202020204" pitchFamily="34" charset="0"/>
                <a:cs typeface="Arial" panose="020B0604020202020204" pitchFamily="34" charset="0"/>
              </a:rPr>
              <a:t>“</a:t>
            </a:r>
          </a:p>
        </p:txBody>
      </p:sp>
      <p:sp>
        <p:nvSpPr>
          <p:cNvPr id="18" name="TextBox 37">
            <a:extLst>
              <a:ext uri="{FF2B5EF4-FFF2-40B4-BE49-F238E27FC236}">
                <a16:creationId xmlns="" xmlns:a16="http://schemas.microsoft.com/office/drawing/2014/main" id="{99B99CD8-DB51-473D-B70B-5EF510078372}"/>
              </a:ext>
            </a:extLst>
          </p:cNvPr>
          <p:cNvSpPr txBox="1">
            <a:spLocks noChangeArrowheads="1"/>
          </p:cNvSpPr>
          <p:nvPr/>
        </p:nvSpPr>
        <p:spPr bwMode="gray">
          <a:xfrm>
            <a:off x="9425518" y="2900364"/>
            <a:ext cx="8255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en-US" sz="8000">
                <a:solidFill>
                  <a:srgbClr val="EF53A5"/>
                </a:solidFill>
                <a:latin typeface="Arial" panose="020B0604020202020204" pitchFamily="34" charset="0"/>
                <a:cs typeface="Arial" panose="020B0604020202020204" pitchFamily="34" charset="0"/>
              </a:rPr>
              <a:t>”</a:t>
            </a:r>
          </a:p>
        </p:txBody>
      </p:sp>
      <p:sp>
        <p:nvSpPr>
          <p:cNvPr id="19" name="Rectangle 18">
            <a:extLst>
              <a:ext uri="{FF2B5EF4-FFF2-40B4-BE49-F238E27FC236}">
                <a16:creationId xmlns="" xmlns:a16="http://schemas.microsoft.com/office/drawing/2014/main" id="{AB1550F3-75A7-473C-826C-8B48C0AA8F03}"/>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504081" y="927100"/>
            <a:ext cx="8213847" cy="2882179"/>
          </a:xfrm>
        </p:spPr>
        <p:txBody>
          <a:bodyP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849705" y="3809279"/>
            <a:ext cx="7528191"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1155254" y="5000817"/>
            <a:ext cx="8458231"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0" name="Date Placeholder 3">
            <a:extLst>
              <a:ext uri="{FF2B5EF4-FFF2-40B4-BE49-F238E27FC236}">
                <a16:creationId xmlns="" xmlns:a16="http://schemas.microsoft.com/office/drawing/2014/main" id="{3DD67FE9-B045-414B-8A7B-E0847D59F425}"/>
              </a:ext>
            </a:extLst>
          </p:cNvPr>
          <p:cNvSpPr>
            <a:spLocks noGrp="1"/>
          </p:cNvSpPr>
          <p:nvPr>
            <p:ph type="dt" sz="half" idx="14"/>
          </p:nvPr>
        </p:nvSpPr>
        <p:spPr/>
        <p:txBody>
          <a:bodyPr/>
          <a:lstStyle>
            <a:lvl1pPr>
              <a:defRPr/>
            </a:lvl1pPr>
          </a:lstStyle>
          <a:p>
            <a:pPr>
              <a:defRPr/>
            </a:pPr>
            <a:endParaRPr lang="en-US"/>
          </a:p>
        </p:txBody>
      </p:sp>
      <p:sp>
        <p:nvSpPr>
          <p:cNvPr id="21" name="Footer Placeholder 4">
            <a:extLst>
              <a:ext uri="{FF2B5EF4-FFF2-40B4-BE49-F238E27FC236}">
                <a16:creationId xmlns="" xmlns:a16="http://schemas.microsoft.com/office/drawing/2014/main" id="{FE04953B-6425-4FDE-9E04-ECB7A04560CE}"/>
              </a:ext>
            </a:extLst>
          </p:cNvPr>
          <p:cNvSpPr>
            <a:spLocks noGrp="1"/>
          </p:cNvSpPr>
          <p:nvPr>
            <p:ph type="ftr" sz="quarter" idx="15"/>
          </p:nvPr>
        </p:nvSpPr>
        <p:spPr/>
        <p:txBody>
          <a:bodyPr/>
          <a:lstStyle>
            <a:lvl1pPr>
              <a:defRPr/>
            </a:lvl1pPr>
          </a:lstStyle>
          <a:p>
            <a:pPr>
              <a:defRPr/>
            </a:pPr>
            <a:endParaRPr lang="en-US"/>
          </a:p>
        </p:txBody>
      </p:sp>
      <p:sp>
        <p:nvSpPr>
          <p:cNvPr id="22" name="Slide Number Placeholder 5">
            <a:extLst>
              <a:ext uri="{FF2B5EF4-FFF2-40B4-BE49-F238E27FC236}">
                <a16:creationId xmlns="" xmlns:a16="http://schemas.microsoft.com/office/drawing/2014/main" id="{C2F48FBB-1C71-42BF-9A25-A54EB4D2F008}"/>
              </a:ext>
            </a:extLst>
          </p:cNvPr>
          <p:cNvSpPr>
            <a:spLocks noGrp="1"/>
          </p:cNvSpPr>
          <p:nvPr>
            <p:ph type="sldNum" sz="quarter" idx="16"/>
          </p:nvPr>
        </p:nvSpPr>
        <p:spPr/>
        <p:txBody>
          <a:bodyPr/>
          <a:lstStyle>
            <a:lvl1pPr algn="ctr">
              <a:defRPr sz="2800"/>
            </a:lvl1pPr>
          </a:lstStyle>
          <a:p>
            <a:pPr>
              <a:defRPr/>
            </a:pPr>
            <a:fld id="{B8896D3F-D8B4-41A2-A0B1-44AECF8EDE93}" type="slidenum">
              <a:rPr lang="en-US" altLang="en-US"/>
              <a:pPr>
                <a:defRPr/>
              </a:pPr>
              <a:t>‹#›</a:t>
            </a:fld>
            <a:endParaRPr lang="en-US" altLang="en-US"/>
          </a:p>
        </p:txBody>
      </p:sp>
    </p:spTree>
    <p:extLst>
      <p:ext uri="{BB962C8B-B14F-4D97-AF65-F5344CB8AC3E}">
        <p14:creationId xmlns:p14="http://schemas.microsoft.com/office/powerpoint/2010/main" val="4264546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4" name="Group 7"/>
          <p:cNvGrpSpPr>
            <a:grpSpLocks/>
          </p:cNvGrpSpPr>
          <p:nvPr/>
        </p:nvGrpSpPr>
        <p:grpSpPr bwMode="auto">
          <a:xfrm>
            <a:off x="0" y="0"/>
            <a:ext cx="12192000" cy="6858000"/>
            <a:chOff x="0" y="0"/>
            <a:chExt cx="12192000" cy="6858000"/>
          </a:xfrm>
        </p:grpSpPr>
        <p:sp>
          <p:nvSpPr>
            <p:cNvPr id="5"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9"/>
            <p:cNvSpPr/>
            <p:nvPr/>
          </p:nvSpPr>
          <p:spPr bwMode="gray">
            <a:xfrm>
              <a:off x="7289800" y="401638"/>
              <a:ext cx="4478338"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400000">
              <a:off x="3786188" y="2801938"/>
              <a:ext cx="6054725" cy="1254125"/>
            </a:xfrm>
            <a:custGeom>
              <a:avLst/>
              <a:gdLst/>
              <a:ahLst/>
              <a:cxnLst>
                <a:cxn ang="0">
                  <a:pos x="0" y="0"/>
                </a:cxn>
                <a:cxn ang="0">
                  <a:pos x="0" y="7970"/>
                </a:cxn>
                <a:cxn ang="0">
                  <a:pos x="10000" y="8000"/>
                </a:cxn>
                <a:cxn ang="0">
                  <a:pos x="10000" y="7"/>
                </a:cxn>
                <a:cxn ang="0">
                  <a:pos x="10000" y="7"/>
                </a:cxn>
                <a:cxn ang="0">
                  <a:pos x="9773" y="156"/>
                </a:cxn>
                <a:cxn ang="0">
                  <a:pos x="9547" y="298"/>
                </a:cxn>
                <a:cxn ang="0">
                  <a:pos x="9320" y="437"/>
                </a:cxn>
                <a:cxn ang="0">
                  <a:pos x="9092" y="556"/>
                </a:cxn>
                <a:cxn ang="0">
                  <a:pos x="8865" y="676"/>
                </a:cxn>
                <a:cxn ang="0">
                  <a:pos x="8637" y="788"/>
                </a:cxn>
                <a:cxn ang="0">
                  <a:pos x="8412" y="884"/>
                </a:cxn>
                <a:cxn ang="0">
                  <a:pos x="8184" y="975"/>
                </a:cxn>
                <a:cxn ang="0">
                  <a:pos x="7957" y="1058"/>
                </a:cxn>
                <a:cxn ang="0">
                  <a:pos x="7734" y="1130"/>
                </a:cxn>
                <a:cxn ang="0">
                  <a:pos x="7508" y="1202"/>
                </a:cxn>
                <a:cxn ang="0">
                  <a:pos x="7285" y="1262"/>
                </a:cxn>
                <a:cxn ang="0">
                  <a:pos x="7062" y="1309"/>
                </a:cxn>
                <a:cxn ang="0">
                  <a:pos x="6840" y="1358"/>
                </a:cxn>
                <a:cxn ang="0">
                  <a:pos x="6620" y="1399"/>
                </a:cxn>
                <a:cxn ang="0">
                  <a:pos x="6402" y="1428"/>
                </a:cxn>
                <a:cxn ang="0">
                  <a:pos x="6184" y="1453"/>
                </a:cxn>
                <a:cxn ang="0">
                  <a:pos x="5968" y="1477"/>
                </a:cxn>
                <a:cxn ang="0">
                  <a:pos x="5755" y="1488"/>
                </a:cxn>
                <a:cxn ang="0">
                  <a:pos x="5542" y="1500"/>
                </a:cxn>
                <a:cxn ang="0">
                  <a:pos x="5332" y="1506"/>
                </a:cxn>
                <a:cxn ang="0">
                  <a:pos x="5124" y="1500"/>
                </a:cxn>
                <a:cxn ang="0">
                  <a:pos x="4918" y="1500"/>
                </a:cxn>
                <a:cxn ang="0">
                  <a:pos x="4714" y="1488"/>
                </a:cxn>
                <a:cxn ang="0">
                  <a:pos x="4514" y="1470"/>
                </a:cxn>
                <a:cxn ang="0">
                  <a:pos x="4316" y="1453"/>
                </a:cxn>
                <a:cxn ang="0">
                  <a:pos x="4122" y="1434"/>
                </a:cxn>
                <a:cxn ang="0">
                  <a:pos x="3929" y="1405"/>
                </a:cxn>
                <a:cxn ang="0">
                  <a:pos x="3739" y="1374"/>
                </a:cxn>
                <a:cxn ang="0">
                  <a:pos x="3553" y="1346"/>
                </a:cxn>
                <a:cxn ang="0">
                  <a:pos x="3190" y="1267"/>
                </a:cxn>
                <a:cxn ang="0">
                  <a:pos x="2842" y="1183"/>
                </a:cxn>
                <a:cxn ang="0">
                  <a:pos x="2508" y="1095"/>
                </a:cxn>
                <a:cxn ang="0">
                  <a:pos x="2192" y="998"/>
                </a:cxn>
                <a:cxn ang="0">
                  <a:pos x="1890" y="897"/>
                </a:cxn>
                <a:cxn ang="0">
                  <a:pos x="1610" y="788"/>
                </a:cxn>
                <a:cxn ang="0">
                  <a:pos x="1347" y="681"/>
                </a:cxn>
                <a:cxn ang="0">
                  <a:pos x="1105" y="574"/>
                </a:cxn>
                <a:cxn ang="0">
                  <a:pos x="883" y="473"/>
                </a:cxn>
                <a:cxn ang="0">
                  <a:pos x="686" y="377"/>
                </a:cxn>
                <a:cxn ang="0">
                  <a:pos x="508" y="286"/>
                </a:cxn>
                <a:cxn ang="0">
                  <a:pos x="358" y="210"/>
                </a:cxn>
                <a:cxn ang="0">
                  <a:pos x="232" y="138"/>
                </a:cxn>
                <a:cxn ang="0">
                  <a:pos x="59" y="35"/>
                </a:cxn>
                <a:cxn ang="0">
                  <a:pos x="0" y="0"/>
                </a:cxn>
                <a:cxn ang="0">
                  <a:pos x="0" y="0"/>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w="9525">
              <a:noFill/>
              <a:round/>
              <a:headEnd/>
              <a:tailEnd/>
            </a:ln>
          </p:spPr>
          <p:txBody>
            <a:bodyPr/>
            <a:lstStyle/>
            <a:p>
              <a:pPr>
                <a:defRPr/>
              </a:pPr>
              <a:endParaRPr lang="en-US"/>
            </a:p>
          </p:txBody>
        </p:sp>
        <p:sp>
          <p:nvSpPr>
            <p:cNvPr id="13" name="Freeform 5"/>
            <p:cNvSpPr>
              <a:spLocks/>
            </p:cNvSpPr>
            <p:nvPr/>
          </p:nvSpPr>
          <p:spPr bwMode="gray">
            <a:xfrm rot="-5677511">
              <a:off x="4699000" y="1825625"/>
              <a:ext cx="3298825" cy="441325"/>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4"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5"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2677645"/>
            <a:ext cx="4351025" cy="2283824"/>
          </a:xfrm>
        </p:spPr>
        <p:txBody>
          <a:bodyP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6" name="Date Placeholder 3"/>
          <p:cNvSpPr>
            <a:spLocks noGrp="1"/>
          </p:cNvSpPr>
          <p:nvPr>
            <p:ph type="dt" sz="half" idx="10"/>
          </p:nvPr>
        </p:nvSpPr>
        <p:spPr/>
        <p:txBody>
          <a:bodyPr/>
          <a:lstStyle>
            <a:lvl1pPr>
              <a:defRPr/>
            </a:lvl1pPr>
          </a:lstStyle>
          <a:p>
            <a:pPr>
              <a:defRPr/>
            </a:pPr>
            <a:fld id="{12E0FE3D-0C47-4EE0-A4BC-87F5F598B9CB}" type="datetimeFigureOut">
              <a:rPr lang="en-US"/>
              <a:pPr>
                <a:defRPr/>
              </a:pPr>
              <a:t>9/22/2017</a:t>
            </a:fld>
            <a:endParaRPr lang="en-US"/>
          </a:p>
        </p:txBody>
      </p:sp>
      <p:sp>
        <p:nvSpPr>
          <p:cNvPr id="17" name="Footer Placeholder 4"/>
          <p:cNvSpPr>
            <a:spLocks noGrp="1"/>
          </p:cNvSpPr>
          <p:nvPr>
            <p:ph type="ftr" sz="quarter" idx="11"/>
          </p:nvPr>
        </p:nvSpPr>
        <p:spPr/>
        <p:txBody>
          <a:bodyPr/>
          <a:lstStyle>
            <a:lvl1pPr>
              <a:defRPr/>
            </a:lvl1pPr>
          </a:lstStyle>
          <a:p>
            <a:pPr>
              <a:defRPr/>
            </a:pPr>
            <a:r>
              <a:rPr lang="en-US"/>
              <a:t>
              </a:t>
            </a:r>
          </a:p>
        </p:txBody>
      </p:sp>
      <p:sp>
        <p:nvSpPr>
          <p:cNvPr id="18" name="Slide Number Placeholder 5"/>
          <p:cNvSpPr>
            <a:spLocks noGrp="1"/>
          </p:cNvSpPr>
          <p:nvPr>
            <p:ph type="sldNum" sz="quarter" idx="12"/>
          </p:nvPr>
        </p:nvSpPr>
        <p:spPr/>
        <p:txBody>
          <a:bodyPr/>
          <a:lstStyle>
            <a:lvl1pPr>
              <a:defRPr/>
            </a:lvl1pPr>
          </a:lstStyle>
          <a:p>
            <a:pPr>
              <a:defRPr/>
            </a:pPr>
            <a:fld id="{0705E1D4-3099-4BDA-91CD-2BE1B2FD4ADB}"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4" name="Group 26">
            <a:extLst>
              <a:ext uri="{FF2B5EF4-FFF2-40B4-BE49-F238E27FC236}">
                <a16:creationId xmlns="" xmlns:a16="http://schemas.microsoft.com/office/drawing/2014/main" id="{54DA2B2E-9D45-493A-9830-94A5A60A3BEF}"/>
              </a:ext>
            </a:extLst>
          </p:cNvPr>
          <p:cNvGrpSpPr>
            <a:grpSpLocks/>
          </p:cNvGrpSpPr>
          <p:nvPr/>
        </p:nvGrpSpPr>
        <p:grpSpPr bwMode="auto">
          <a:xfrm>
            <a:off x="-2117" y="0"/>
            <a:ext cx="12194117" cy="6861175"/>
            <a:chOff x="-1588" y="0"/>
            <a:chExt cx="9145588" cy="6860798"/>
          </a:xfrm>
        </p:grpSpPr>
        <p:sp>
          <p:nvSpPr>
            <p:cNvPr id="5" name="Rectangle 4">
              <a:extLst>
                <a:ext uri="{FF2B5EF4-FFF2-40B4-BE49-F238E27FC236}">
                  <a16:creationId xmlns="" xmlns:a16="http://schemas.microsoft.com/office/drawing/2014/main" id="{05A5F051-CA90-428B-8593-E92F104F46E7}"/>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 xmlns:a16="http://schemas.microsoft.com/office/drawing/2014/main" id="{F9ABFCE2-255A-4D17-BFE6-BCF0A8102432}"/>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 xmlns:a16="http://schemas.microsoft.com/office/drawing/2014/main" id="{FCA6D2C9-F887-415F-B416-F4970205209D}"/>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CB0C9FCC-63B2-43B6-934E-3F8DABB2E2E7}"/>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12BF6524-A4E2-42E7-B8C4-A9B052E81F36}"/>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9F932A50-DB9F-4976-A38E-55145E402052}"/>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 xmlns:a16="http://schemas.microsoft.com/office/drawing/2014/main" id="{CCFD0287-DEC3-483B-B0AD-2DC2BE4847F7}"/>
                </a:ext>
              </a:extLst>
            </p:cNvPr>
            <p:cNvSpPr>
              <a:spLocks/>
            </p:cNvSpPr>
            <p:nvPr/>
          </p:nvSpPr>
          <p:spPr bwMode="gray">
            <a:xfrm rot="-589932">
              <a:off x="6359946" y="4311243"/>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7">
              <a:extLst>
                <a:ext uri="{FF2B5EF4-FFF2-40B4-BE49-F238E27FC236}">
                  <a16:creationId xmlns="" xmlns:a16="http://schemas.microsoft.com/office/drawing/2014/main" id="{DBAD6AF9-46A1-4E7F-99D9-2299D36DB590}"/>
                </a:ext>
              </a:extLst>
            </p:cNvPr>
            <p:cNvSpPr>
              <a:spLocks/>
            </p:cNvSpPr>
            <p:nvPr/>
          </p:nvSpPr>
          <p:spPr bwMode="gray">
            <a:xfrm>
              <a:off x="485023" y="4381500"/>
              <a:ext cx="8182128" cy="2130508"/>
            </a:xfrm>
            <a:custGeom>
              <a:avLst/>
              <a:gdLst>
                <a:gd name="T0" fmla="*/ 0 w 10000"/>
                <a:gd name="T1" fmla="*/ 0 h 9621"/>
                <a:gd name="T2" fmla="*/ 0 w 10000"/>
                <a:gd name="T3" fmla="*/ 118228689 h 9621"/>
                <a:gd name="T4" fmla="*/ 0 w 10000"/>
                <a:gd name="T5" fmla="*/ 470070759 h 9621"/>
                <a:gd name="T6" fmla="*/ 0 w 10000"/>
                <a:gd name="T7" fmla="*/ 471787167 h 9621"/>
                <a:gd name="T8" fmla="*/ 2147483646 w 10000"/>
                <a:gd name="T9" fmla="*/ 470021820 h 9621"/>
                <a:gd name="T10" fmla="*/ 2147483646 w 10000"/>
                <a:gd name="T11" fmla="*/ 470070759 h 9621"/>
                <a:gd name="T12" fmla="*/ 2147483646 w 10000"/>
                <a:gd name="T13" fmla="*/ 118228689 h 9621"/>
                <a:gd name="T14" fmla="*/ 2147483646 w 10000"/>
                <a:gd name="T15" fmla="*/ 0 h 9621"/>
                <a:gd name="T16" fmla="*/ 2147483646 w 10000"/>
                <a:gd name="T17" fmla="*/ 0 h 9621"/>
                <a:gd name="T18" fmla="*/ 2147483646 w 10000"/>
                <a:gd name="T19" fmla="*/ 12406373 h 9621"/>
                <a:gd name="T20" fmla="*/ 2147483646 w 10000"/>
                <a:gd name="T21" fmla="*/ 23390856 h 9621"/>
                <a:gd name="T22" fmla="*/ 2147483646 w 10000"/>
                <a:gd name="T23" fmla="*/ 32805970 h 9621"/>
                <a:gd name="T24" fmla="*/ 2147483646 w 10000"/>
                <a:gd name="T25" fmla="*/ 41534609 h 9621"/>
                <a:gd name="T26" fmla="*/ 2147483646 w 10000"/>
                <a:gd name="T27" fmla="*/ 48252541 h 9621"/>
                <a:gd name="T28" fmla="*/ 2147483646 w 10000"/>
                <a:gd name="T29" fmla="*/ 53303446 h 9621"/>
                <a:gd name="T30" fmla="*/ 2147483646 w 10000"/>
                <a:gd name="T31" fmla="*/ 57667876 h 9621"/>
                <a:gd name="T32" fmla="*/ 2147483646 w 10000"/>
                <a:gd name="T33" fmla="*/ 60609974 h 9621"/>
                <a:gd name="T34" fmla="*/ 2147483646 w 10000"/>
                <a:gd name="T35" fmla="*/ 62718559 h 9621"/>
                <a:gd name="T36" fmla="*/ 2147483646 w 10000"/>
                <a:gd name="T37" fmla="*/ 63454195 h 9621"/>
                <a:gd name="T38" fmla="*/ 2147483646 w 10000"/>
                <a:gd name="T39" fmla="*/ 63454195 h 9621"/>
                <a:gd name="T40" fmla="*/ 2147483646 w 10000"/>
                <a:gd name="T41" fmla="*/ 63454195 h 9621"/>
                <a:gd name="T42" fmla="*/ 2147483646 w 10000"/>
                <a:gd name="T43" fmla="*/ 62081023 h 9621"/>
                <a:gd name="T44" fmla="*/ 2147483646 w 10000"/>
                <a:gd name="T45" fmla="*/ 59874560 h 9621"/>
                <a:gd name="T46" fmla="*/ 2147483646 w 10000"/>
                <a:gd name="T47" fmla="*/ 56932240 h 9621"/>
                <a:gd name="T48" fmla="*/ 2133607699 w 10000"/>
                <a:gd name="T49" fmla="*/ 53989920 h 9621"/>
                <a:gd name="T50" fmla="*/ 1901300720 w 10000"/>
                <a:gd name="T51" fmla="*/ 50312187 h 9621"/>
                <a:gd name="T52" fmla="*/ 1677027774 w 10000"/>
                <a:gd name="T53" fmla="*/ 46781491 h 9621"/>
                <a:gd name="T54" fmla="*/ 1467482657 w 10000"/>
                <a:gd name="T55" fmla="*/ 42417283 h 9621"/>
                <a:gd name="T56" fmla="*/ 1264632977 w 10000"/>
                <a:gd name="T57" fmla="*/ 38003914 h 9621"/>
                <a:gd name="T58" fmla="*/ 901109212 w 10000"/>
                <a:gd name="T59" fmla="*/ 28392601 h 9621"/>
                <a:gd name="T60" fmla="*/ 590474722 w 10000"/>
                <a:gd name="T61" fmla="*/ 19614802 h 9621"/>
                <a:gd name="T62" fmla="*/ 342100499 w 10000"/>
                <a:gd name="T63" fmla="*/ 12406373 h 9621"/>
                <a:gd name="T64" fmla="*/ 156656659 w 10000"/>
                <a:gd name="T65" fmla="*/ 5786319 h 9621"/>
                <a:gd name="T66" fmla="*/ 0 w 10000"/>
                <a:gd name="T67" fmla="*/ 0 h 9621"/>
                <a:gd name="T68" fmla="*/ 0 w 10000"/>
                <a:gd name="T69" fmla="*/ 0 h 962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5">
              <a:extLst>
                <a:ext uri="{FF2B5EF4-FFF2-40B4-BE49-F238E27FC236}">
                  <a16:creationId xmlns="" xmlns:a16="http://schemas.microsoft.com/office/drawing/2014/main" id="{4A6CE7BD-E907-4D61-91F7-C5F5BDC67E44}"/>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4" name="Rectangle 13">
            <a:extLst>
              <a:ext uri="{FF2B5EF4-FFF2-40B4-BE49-F238E27FC236}">
                <a16:creationId xmlns="" xmlns:a16="http://schemas.microsoft.com/office/drawing/2014/main" id="{521409EF-2E93-4980-A74C-6F378CC2C1FA}"/>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5254" y="2057400"/>
            <a:ext cx="8562673"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5255" y="5024909"/>
            <a:ext cx="8562672" cy="994891"/>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15" name="Date Placeholder 3">
            <a:extLst>
              <a:ext uri="{FF2B5EF4-FFF2-40B4-BE49-F238E27FC236}">
                <a16:creationId xmlns="" xmlns:a16="http://schemas.microsoft.com/office/drawing/2014/main" id="{D126B9FD-DC42-4797-AB10-D669B9C68B13}"/>
              </a:ext>
            </a:extLst>
          </p:cNvPr>
          <p:cNvSpPr>
            <a:spLocks noGrp="1"/>
          </p:cNvSpPr>
          <p:nvPr>
            <p:ph type="dt" sz="half" idx="10"/>
          </p:nvPr>
        </p:nvSpPr>
        <p:spPr/>
        <p:txBody>
          <a:bodyPr/>
          <a:lstStyle>
            <a:lvl1pPr>
              <a:defRPr/>
            </a:lvl1pPr>
          </a:lstStyle>
          <a:p>
            <a:pPr>
              <a:defRPr/>
            </a:pPr>
            <a:endParaRPr lang="en-US"/>
          </a:p>
        </p:txBody>
      </p:sp>
      <p:sp>
        <p:nvSpPr>
          <p:cNvPr id="16" name="Footer Placeholder 4">
            <a:extLst>
              <a:ext uri="{FF2B5EF4-FFF2-40B4-BE49-F238E27FC236}">
                <a16:creationId xmlns="" xmlns:a16="http://schemas.microsoft.com/office/drawing/2014/main" id="{1C5F1F82-20B8-4DFF-819C-B012A69330B4}"/>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5">
            <a:extLst>
              <a:ext uri="{FF2B5EF4-FFF2-40B4-BE49-F238E27FC236}">
                <a16:creationId xmlns="" xmlns:a16="http://schemas.microsoft.com/office/drawing/2014/main" id="{E42FA81D-504C-4A8C-BFEB-66E4F8EBC21E}"/>
              </a:ext>
            </a:extLst>
          </p:cNvPr>
          <p:cNvSpPr>
            <a:spLocks noGrp="1"/>
          </p:cNvSpPr>
          <p:nvPr>
            <p:ph type="sldNum" sz="quarter" idx="12"/>
          </p:nvPr>
        </p:nvSpPr>
        <p:spPr/>
        <p:txBody>
          <a:bodyPr/>
          <a:lstStyle>
            <a:lvl1pPr algn="ctr">
              <a:defRPr sz="2800"/>
            </a:lvl1pPr>
          </a:lstStyle>
          <a:p>
            <a:pPr>
              <a:defRPr/>
            </a:pPr>
            <a:fld id="{E24E56C3-9754-4FBC-B033-99948B9B8BDC}" type="slidenum">
              <a:rPr lang="en-US" altLang="en-US"/>
              <a:pPr>
                <a:defRPr/>
              </a:pPr>
              <a:t>‹#›</a:t>
            </a:fld>
            <a:endParaRPr lang="en-US" altLang="en-US"/>
          </a:p>
        </p:txBody>
      </p:sp>
    </p:spTree>
    <p:extLst>
      <p:ext uri="{BB962C8B-B14F-4D97-AF65-F5344CB8AC3E}">
        <p14:creationId xmlns:p14="http://schemas.microsoft.com/office/powerpoint/2010/main" val="3749072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a:extLst>
              <a:ext uri="{FF2B5EF4-FFF2-40B4-BE49-F238E27FC236}">
                <a16:creationId xmlns="" xmlns:a16="http://schemas.microsoft.com/office/drawing/2014/main" id="{C360F40D-A47D-4FFE-AB3C-F34CA7AEBB88}"/>
              </a:ext>
            </a:extLst>
          </p:cNvPr>
          <p:cNvCxnSpPr/>
          <p:nvPr/>
        </p:nvCxnSpPr>
        <p:spPr>
          <a:xfrm>
            <a:off x="4392084" y="2489201"/>
            <a:ext cx="0" cy="354647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 xmlns:a16="http://schemas.microsoft.com/office/drawing/2014/main" id="{A66B5985-0D3D-4B90-9CF2-52740CC923F4}"/>
              </a:ext>
            </a:extLst>
          </p:cNvPr>
          <p:cNvCxnSpPr/>
          <p:nvPr/>
        </p:nvCxnSpPr>
        <p:spPr>
          <a:xfrm>
            <a:off x="7799917" y="2489201"/>
            <a:ext cx="0" cy="354647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55254" y="927100"/>
            <a:ext cx="8564791"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1155253" y="2489200"/>
            <a:ext cx="3084576"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1155253" y="3147164"/>
            <a:ext cx="3084576" cy="2888366"/>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40819" y="2489200"/>
            <a:ext cx="3091891"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4544628" y="3147164"/>
            <a:ext cx="3091891" cy="2888366"/>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44856" y="2489200"/>
            <a:ext cx="3091891"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7947914" y="3147164"/>
            <a:ext cx="3088833" cy="2888366"/>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Date Placeholder 6">
            <a:extLst>
              <a:ext uri="{FF2B5EF4-FFF2-40B4-BE49-F238E27FC236}">
                <a16:creationId xmlns="" xmlns:a16="http://schemas.microsoft.com/office/drawing/2014/main" id="{74850623-736C-4EC0-B8C7-AC1E8DF43D75}"/>
              </a:ext>
            </a:extLst>
          </p:cNvPr>
          <p:cNvSpPr>
            <a:spLocks noGrp="1"/>
          </p:cNvSpPr>
          <p:nvPr>
            <p:ph type="dt" sz="half" idx="18"/>
          </p:nvPr>
        </p:nvSpPr>
        <p:spPr/>
        <p:txBody>
          <a:bodyPr/>
          <a:lstStyle>
            <a:lvl1pPr>
              <a:defRPr/>
            </a:lvl1pPr>
          </a:lstStyle>
          <a:p>
            <a:pPr>
              <a:defRPr/>
            </a:pPr>
            <a:endParaRPr lang="en-US"/>
          </a:p>
        </p:txBody>
      </p:sp>
      <p:sp>
        <p:nvSpPr>
          <p:cNvPr id="12" name="Footer Placeholder 7">
            <a:extLst>
              <a:ext uri="{FF2B5EF4-FFF2-40B4-BE49-F238E27FC236}">
                <a16:creationId xmlns="" xmlns:a16="http://schemas.microsoft.com/office/drawing/2014/main" id="{23643A83-A3AB-49B0-B7D3-5D40C379EB6A}"/>
              </a:ext>
            </a:extLst>
          </p:cNvPr>
          <p:cNvSpPr>
            <a:spLocks noGrp="1"/>
          </p:cNvSpPr>
          <p:nvPr>
            <p:ph type="ftr" sz="quarter" idx="19"/>
          </p:nvPr>
        </p:nvSpPr>
        <p:spPr/>
        <p:txBody>
          <a:bodyPr/>
          <a:lstStyle>
            <a:lvl1pPr>
              <a:defRPr/>
            </a:lvl1pPr>
          </a:lstStyle>
          <a:p>
            <a:pPr>
              <a:defRPr/>
            </a:pPr>
            <a:endParaRPr lang="en-US"/>
          </a:p>
        </p:txBody>
      </p:sp>
      <p:sp>
        <p:nvSpPr>
          <p:cNvPr id="13" name="Slide Number Placeholder 8">
            <a:extLst>
              <a:ext uri="{FF2B5EF4-FFF2-40B4-BE49-F238E27FC236}">
                <a16:creationId xmlns="" xmlns:a16="http://schemas.microsoft.com/office/drawing/2014/main" id="{DC57E390-81D9-407F-95E0-D6DFDE67CF3B}"/>
              </a:ext>
            </a:extLst>
          </p:cNvPr>
          <p:cNvSpPr>
            <a:spLocks noGrp="1"/>
          </p:cNvSpPr>
          <p:nvPr>
            <p:ph type="sldNum" sz="quarter" idx="20"/>
          </p:nvPr>
        </p:nvSpPr>
        <p:spPr/>
        <p:txBody>
          <a:bodyPr/>
          <a:lstStyle>
            <a:lvl1pPr algn="ctr">
              <a:defRPr sz="2800"/>
            </a:lvl1pPr>
          </a:lstStyle>
          <a:p>
            <a:pPr>
              <a:defRPr/>
            </a:pPr>
            <a:fld id="{4F558B38-5D2C-4046-98A6-207D68FD80CE}" type="slidenum">
              <a:rPr lang="en-US" altLang="en-US"/>
              <a:pPr>
                <a:defRPr/>
              </a:pPr>
              <a:t>‹#›</a:t>
            </a:fld>
            <a:endParaRPr lang="en-US" altLang="en-US"/>
          </a:p>
        </p:txBody>
      </p:sp>
    </p:spTree>
    <p:extLst>
      <p:ext uri="{BB962C8B-B14F-4D97-AF65-F5344CB8AC3E}">
        <p14:creationId xmlns:p14="http://schemas.microsoft.com/office/powerpoint/2010/main" val="37919762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a:extLst>
              <a:ext uri="{FF2B5EF4-FFF2-40B4-BE49-F238E27FC236}">
                <a16:creationId xmlns="" xmlns:a16="http://schemas.microsoft.com/office/drawing/2014/main" id="{B7818404-9140-4A7D-8CAE-38C443E0226B}"/>
              </a:ext>
            </a:extLst>
          </p:cNvPr>
          <p:cNvCxnSpPr/>
          <p:nvPr/>
        </p:nvCxnSpPr>
        <p:spPr>
          <a:xfrm>
            <a:off x="4385733" y="2489201"/>
            <a:ext cx="0" cy="354647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 xmlns:a16="http://schemas.microsoft.com/office/drawing/2014/main" id="{2981B9D5-9EC9-4664-9DBE-96DAF855F7F9}"/>
              </a:ext>
            </a:extLst>
          </p:cNvPr>
          <p:cNvCxnSpPr/>
          <p:nvPr/>
        </p:nvCxnSpPr>
        <p:spPr>
          <a:xfrm>
            <a:off x="7799917" y="2489201"/>
            <a:ext cx="0" cy="3546475"/>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55253" y="927100"/>
            <a:ext cx="8460347"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1155253" y="4179596"/>
            <a:ext cx="3084576"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Picture Placeholder 2"/>
          <p:cNvSpPr>
            <a:spLocks noGrp="1" noChangeAspect="1"/>
          </p:cNvSpPr>
          <p:nvPr>
            <p:ph type="pic" idx="15"/>
          </p:nvPr>
        </p:nvSpPr>
        <p:spPr>
          <a:xfrm>
            <a:off x="1358740" y="2489200"/>
            <a:ext cx="2686859" cy="1447342"/>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8"/>
          </p:nvPr>
        </p:nvSpPr>
        <p:spPr>
          <a:xfrm>
            <a:off x="1155252" y="4837559"/>
            <a:ext cx="3084576" cy="118732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48167" y="4179595"/>
            <a:ext cx="3091891"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8" name="Picture Placeholder 2"/>
          <p:cNvSpPr>
            <a:spLocks noGrp="1" noChangeAspect="1"/>
          </p:cNvSpPr>
          <p:nvPr>
            <p:ph type="pic" idx="21"/>
          </p:nvPr>
        </p:nvSpPr>
        <p:spPr>
          <a:xfrm>
            <a:off x="4737585" y="2489200"/>
            <a:ext cx="2686859" cy="1447342"/>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4548167" y="4848209"/>
            <a:ext cx="3091891" cy="118732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44856" y="4179596"/>
            <a:ext cx="3091891"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9" name="Picture Placeholder 2"/>
          <p:cNvSpPr>
            <a:spLocks noGrp="1" noChangeAspect="1"/>
          </p:cNvSpPr>
          <p:nvPr>
            <p:ph type="pic" idx="22"/>
          </p:nvPr>
        </p:nvSpPr>
        <p:spPr>
          <a:xfrm>
            <a:off x="8144855" y="2489200"/>
            <a:ext cx="2686859" cy="1447342"/>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7944856" y="4837559"/>
            <a:ext cx="3091891" cy="118732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5" name="Date Placeholder 6">
            <a:extLst>
              <a:ext uri="{FF2B5EF4-FFF2-40B4-BE49-F238E27FC236}">
                <a16:creationId xmlns="" xmlns:a16="http://schemas.microsoft.com/office/drawing/2014/main" id="{F4D9DD67-EC66-4539-B80A-25009DD8E7FA}"/>
              </a:ext>
            </a:extLst>
          </p:cNvPr>
          <p:cNvSpPr>
            <a:spLocks noGrp="1"/>
          </p:cNvSpPr>
          <p:nvPr>
            <p:ph type="dt" sz="half" idx="23"/>
          </p:nvPr>
        </p:nvSpPr>
        <p:spPr/>
        <p:txBody>
          <a:bodyPr/>
          <a:lstStyle>
            <a:lvl1pPr>
              <a:defRPr/>
            </a:lvl1pPr>
          </a:lstStyle>
          <a:p>
            <a:pPr>
              <a:defRPr/>
            </a:pPr>
            <a:endParaRPr lang="en-US"/>
          </a:p>
        </p:txBody>
      </p:sp>
      <p:sp>
        <p:nvSpPr>
          <p:cNvPr id="16" name="Footer Placeholder 7">
            <a:extLst>
              <a:ext uri="{FF2B5EF4-FFF2-40B4-BE49-F238E27FC236}">
                <a16:creationId xmlns="" xmlns:a16="http://schemas.microsoft.com/office/drawing/2014/main" id="{919FD072-6EA6-4E57-B631-AB3948C46D4B}"/>
              </a:ext>
            </a:extLst>
          </p:cNvPr>
          <p:cNvSpPr>
            <a:spLocks noGrp="1"/>
          </p:cNvSpPr>
          <p:nvPr>
            <p:ph type="ftr" sz="quarter" idx="24"/>
          </p:nvPr>
        </p:nvSpPr>
        <p:spPr/>
        <p:txBody>
          <a:bodyPr/>
          <a:lstStyle>
            <a:lvl1pPr>
              <a:defRPr/>
            </a:lvl1pPr>
          </a:lstStyle>
          <a:p>
            <a:pPr>
              <a:defRPr/>
            </a:pPr>
            <a:endParaRPr lang="en-US"/>
          </a:p>
        </p:txBody>
      </p:sp>
      <p:sp>
        <p:nvSpPr>
          <p:cNvPr id="17" name="Slide Number Placeholder 8">
            <a:extLst>
              <a:ext uri="{FF2B5EF4-FFF2-40B4-BE49-F238E27FC236}">
                <a16:creationId xmlns="" xmlns:a16="http://schemas.microsoft.com/office/drawing/2014/main" id="{4467A39E-1C72-4C87-8762-3B2A9FA3B8EB}"/>
              </a:ext>
            </a:extLst>
          </p:cNvPr>
          <p:cNvSpPr>
            <a:spLocks noGrp="1"/>
          </p:cNvSpPr>
          <p:nvPr>
            <p:ph type="sldNum" sz="quarter" idx="25"/>
          </p:nvPr>
        </p:nvSpPr>
        <p:spPr/>
        <p:txBody>
          <a:bodyPr/>
          <a:lstStyle>
            <a:lvl1pPr algn="ctr">
              <a:defRPr sz="2800"/>
            </a:lvl1pPr>
          </a:lstStyle>
          <a:p>
            <a:pPr>
              <a:defRPr/>
            </a:pPr>
            <a:fld id="{E6391A6F-6CB7-4740-AE58-B34162E404DB}" type="slidenum">
              <a:rPr lang="en-US" altLang="en-US"/>
              <a:pPr>
                <a:defRPr/>
              </a:pPr>
              <a:t>‹#›</a:t>
            </a:fld>
            <a:endParaRPr lang="en-US" altLang="en-US"/>
          </a:p>
        </p:txBody>
      </p:sp>
    </p:spTree>
    <p:extLst>
      <p:ext uri="{BB962C8B-B14F-4D97-AF65-F5344CB8AC3E}">
        <p14:creationId xmlns:p14="http://schemas.microsoft.com/office/powerpoint/2010/main" val="14616801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8B32582E-45BE-470E-B8EA-E756A7D9D084}"/>
              </a:ext>
            </a:extLst>
          </p:cNvPr>
          <p:cNvSpPr>
            <a:spLocks noGrp="1"/>
          </p:cNvSpPr>
          <p:nvPr>
            <p:ph type="dt" sz="half" idx="10"/>
          </p:nvPr>
        </p:nvSpPr>
        <p:spPr>
          <a:xfrm>
            <a:off x="10162117" y="6388100"/>
            <a:ext cx="1320800" cy="228600"/>
          </a:xfrm>
        </p:spPr>
        <p:txBody>
          <a:bodyPr/>
          <a:lstStyle>
            <a:lvl1pPr>
              <a:defRPr/>
            </a:lvl1pPr>
          </a:lstStyle>
          <a:p>
            <a:pPr>
              <a:defRPr/>
            </a:pPr>
            <a:endParaRPr lang="en-US"/>
          </a:p>
        </p:txBody>
      </p:sp>
      <p:sp>
        <p:nvSpPr>
          <p:cNvPr id="5" name="Footer Placeholder 4">
            <a:extLst>
              <a:ext uri="{FF2B5EF4-FFF2-40B4-BE49-F238E27FC236}">
                <a16:creationId xmlns="" xmlns:a16="http://schemas.microsoft.com/office/drawing/2014/main" id="{0FD43521-53A5-44C9-9ABB-70D46024A9BD}"/>
              </a:ext>
            </a:extLst>
          </p:cNvPr>
          <p:cNvSpPr>
            <a:spLocks noGrp="1"/>
          </p:cNvSpPr>
          <p:nvPr>
            <p:ph type="ftr" sz="quarter" idx="11"/>
          </p:nvPr>
        </p:nvSpPr>
        <p:spPr>
          <a:xfrm>
            <a:off x="687917" y="6388100"/>
            <a:ext cx="5145616" cy="228600"/>
          </a:xfrm>
        </p:spPr>
        <p:txBody>
          <a:bodyPr/>
          <a:lstStyle>
            <a:lvl1pPr>
              <a:defRPr/>
            </a:lvl1pPr>
          </a:lstStyle>
          <a:p>
            <a:pPr>
              <a:defRPr/>
            </a:pPr>
            <a:endParaRPr lang="en-US"/>
          </a:p>
        </p:txBody>
      </p:sp>
      <p:sp>
        <p:nvSpPr>
          <p:cNvPr id="6" name="Slide Number Placeholder 5">
            <a:extLst>
              <a:ext uri="{FF2B5EF4-FFF2-40B4-BE49-F238E27FC236}">
                <a16:creationId xmlns="" xmlns:a16="http://schemas.microsoft.com/office/drawing/2014/main" id="{3C29E9D8-2785-420C-BCFC-B5BE3697AF33}"/>
              </a:ext>
            </a:extLst>
          </p:cNvPr>
          <p:cNvSpPr>
            <a:spLocks noGrp="1"/>
          </p:cNvSpPr>
          <p:nvPr>
            <p:ph type="sldNum" sz="quarter" idx="12"/>
          </p:nvPr>
        </p:nvSpPr>
        <p:spPr/>
        <p:txBody>
          <a:bodyPr/>
          <a:lstStyle>
            <a:lvl1pPr algn="ctr">
              <a:defRPr sz="2800"/>
            </a:lvl1pPr>
          </a:lstStyle>
          <a:p>
            <a:pPr>
              <a:defRPr/>
            </a:pPr>
            <a:fld id="{3765EF3B-ED55-4FD2-B47C-42C3A618BF3D}" type="slidenum">
              <a:rPr lang="en-US" altLang="en-US"/>
              <a:pPr>
                <a:defRPr/>
              </a:pPr>
              <a:t>‹#›</a:t>
            </a:fld>
            <a:endParaRPr lang="en-US" altLang="en-US"/>
          </a:p>
        </p:txBody>
      </p:sp>
    </p:spTree>
    <p:extLst>
      <p:ext uri="{BB962C8B-B14F-4D97-AF65-F5344CB8AC3E}">
        <p14:creationId xmlns:p14="http://schemas.microsoft.com/office/powerpoint/2010/main" val="3327658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4" name="Group 26">
            <a:extLst>
              <a:ext uri="{FF2B5EF4-FFF2-40B4-BE49-F238E27FC236}">
                <a16:creationId xmlns="" xmlns:a16="http://schemas.microsoft.com/office/drawing/2014/main" id="{A30C405F-904D-4114-879B-5BA29CAEF917}"/>
              </a:ext>
            </a:extLst>
          </p:cNvPr>
          <p:cNvGrpSpPr>
            <a:grpSpLocks/>
          </p:cNvGrpSpPr>
          <p:nvPr/>
        </p:nvGrpSpPr>
        <p:grpSpPr bwMode="auto">
          <a:xfrm>
            <a:off x="-2118" y="0"/>
            <a:ext cx="12160251" cy="6861175"/>
            <a:chOff x="-1588" y="0"/>
            <a:chExt cx="9120420" cy="6860798"/>
          </a:xfrm>
        </p:grpSpPr>
        <p:sp>
          <p:nvSpPr>
            <p:cNvPr id="5" name="Rectangle 4">
              <a:extLst>
                <a:ext uri="{FF2B5EF4-FFF2-40B4-BE49-F238E27FC236}">
                  <a16:creationId xmlns="" xmlns:a16="http://schemas.microsoft.com/office/drawing/2014/main" id="{906DAD2A-E958-4587-95AF-C8B64700D169}"/>
                </a:ext>
              </a:extLst>
            </p:cNvPr>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a:extLst>
                <a:ext uri="{FF2B5EF4-FFF2-40B4-BE49-F238E27FC236}">
                  <a16:creationId xmlns="" xmlns:a16="http://schemas.microsoft.com/office/drawing/2014/main" id="{DA19A761-DE95-461C-B57A-59003BD733EF}"/>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a:extLst>
                <a:ext uri="{FF2B5EF4-FFF2-40B4-BE49-F238E27FC236}">
                  <a16:creationId xmlns="" xmlns:a16="http://schemas.microsoft.com/office/drawing/2014/main" id="{5FFC0AAE-4DFA-4169-AC82-DA7B97853074}"/>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a:extLst>
                <a:ext uri="{FF2B5EF4-FFF2-40B4-BE49-F238E27FC236}">
                  <a16:creationId xmlns="" xmlns:a16="http://schemas.microsoft.com/office/drawing/2014/main" id="{5C10F453-A401-4330-B055-249404FE016F}"/>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a:extLst>
                <a:ext uri="{FF2B5EF4-FFF2-40B4-BE49-F238E27FC236}">
                  <a16:creationId xmlns="" xmlns:a16="http://schemas.microsoft.com/office/drawing/2014/main" id="{9838269C-9085-4B95-A48B-1FB8B0F2EDCC}"/>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a:extLst>
                <a:ext uri="{FF2B5EF4-FFF2-40B4-BE49-F238E27FC236}">
                  <a16:creationId xmlns="" xmlns:a16="http://schemas.microsoft.com/office/drawing/2014/main" id="{D2254625-6CB8-4208-B4B7-B79FFB8A45F8}"/>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a:extLst>
                <a:ext uri="{FF2B5EF4-FFF2-40B4-BE49-F238E27FC236}">
                  <a16:creationId xmlns="" xmlns:a16="http://schemas.microsoft.com/office/drawing/2014/main" id="{D8D96D80-AA8A-40D1-A712-24DA6C7049CC}"/>
                </a:ext>
              </a:extLst>
            </p:cNvPr>
            <p:cNvSpPr>
              <a:spLocks/>
            </p:cNvSpPr>
            <p:nvPr/>
          </p:nvSpPr>
          <p:spPr bwMode="gray">
            <a:xfrm rot="4966650">
              <a:off x="4673046" y="5107506"/>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2" name="Rectangle 11">
            <a:extLst>
              <a:ext uri="{FF2B5EF4-FFF2-40B4-BE49-F238E27FC236}">
                <a16:creationId xmlns="" xmlns:a16="http://schemas.microsoft.com/office/drawing/2014/main" id="{86C9A5DB-709F-4072-80A6-7B8726D121EE}"/>
              </a:ext>
            </a:extLst>
          </p:cNvPr>
          <p:cNvSpPr/>
          <p:nvPr/>
        </p:nvSpPr>
        <p:spPr>
          <a:xfrm>
            <a:off x="552451" y="401639"/>
            <a:ext cx="6148916"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9">
            <a:extLst>
              <a:ext uri="{FF2B5EF4-FFF2-40B4-BE49-F238E27FC236}">
                <a16:creationId xmlns="" xmlns:a16="http://schemas.microsoft.com/office/drawing/2014/main" id="{BFCF128E-FC2D-4C22-A20C-34E3630B622C}"/>
              </a:ext>
            </a:extLst>
          </p:cNvPr>
          <p:cNvSpPr>
            <a:spLocks/>
          </p:cNvSpPr>
          <p:nvPr/>
        </p:nvSpPr>
        <p:spPr bwMode="gray">
          <a:xfrm rot="5400000">
            <a:off x="2731030" y="1210735"/>
            <a:ext cx="5997575" cy="4436533"/>
          </a:xfrm>
          <a:custGeom>
            <a:avLst/>
            <a:gdLst>
              <a:gd name="T0" fmla="*/ 0 w 4960"/>
              <a:gd name="T1" fmla="*/ 0 h 2752"/>
              <a:gd name="T2" fmla="*/ 0 w 4960"/>
              <a:gd name="T3" fmla="*/ 473650312 h 2752"/>
              <a:gd name="T4" fmla="*/ 0 w 4960"/>
              <a:gd name="T5" fmla="*/ 2147483646 h 2752"/>
              <a:gd name="T6" fmla="*/ 0 w 4960"/>
              <a:gd name="T7" fmla="*/ 2147483646 h 2752"/>
              <a:gd name="T8" fmla="*/ 2147483646 w 4960"/>
              <a:gd name="T9" fmla="*/ 2147483646 h 2752"/>
              <a:gd name="T10" fmla="*/ 2147483646 w 4960"/>
              <a:gd name="T11" fmla="*/ 2147483646 h 2752"/>
              <a:gd name="T12" fmla="*/ 2147483646 w 4960"/>
              <a:gd name="T13" fmla="*/ 473650312 h 2752"/>
              <a:gd name="T14" fmla="*/ 2147483646 w 4960"/>
              <a:gd name="T15" fmla="*/ 0 h 2752"/>
              <a:gd name="T16" fmla="*/ 2147483646 w 4960"/>
              <a:gd name="T17" fmla="*/ 0 h 2752"/>
              <a:gd name="T18" fmla="*/ 2147483646 w 4960"/>
              <a:gd name="T19" fmla="*/ 49704247 h 2752"/>
              <a:gd name="T20" fmla="*/ 2147483646 w 4960"/>
              <a:gd name="T21" fmla="*/ 93560152 h 2752"/>
              <a:gd name="T22" fmla="*/ 2147483646 w 4960"/>
              <a:gd name="T23" fmla="*/ 131570136 h 2752"/>
              <a:gd name="T24" fmla="*/ 2147483646 w 4960"/>
              <a:gd name="T25" fmla="*/ 166655344 h 2752"/>
              <a:gd name="T26" fmla="*/ 2147483646 w 4960"/>
              <a:gd name="T27" fmla="*/ 192968646 h 2752"/>
              <a:gd name="T28" fmla="*/ 2147483646 w 4960"/>
              <a:gd name="T29" fmla="*/ 213434816 h 2752"/>
              <a:gd name="T30" fmla="*/ 2147483646 w 4960"/>
              <a:gd name="T31" fmla="*/ 230977420 h 2752"/>
              <a:gd name="T32" fmla="*/ 2147483646 w 4960"/>
              <a:gd name="T33" fmla="*/ 242672892 h 2752"/>
              <a:gd name="T34" fmla="*/ 2147483646 w 4960"/>
              <a:gd name="T35" fmla="*/ 251444799 h 2752"/>
              <a:gd name="T36" fmla="*/ 2147483646 w 4960"/>
              <a:gd name="T37" fmla="*/ 254368365 h 2752"/>
              <a:gd name="T38" fmla="*/ 2147483646 w 4960"/>
              <a:gd name="T39" fmla="*/ 254368365 h 2752"/>
              <a:gd name="T40" fmla="*/ 2147483646 w 4960"/>
              <a:gd name="T41" fmla="*/ 254368365 h 2752"/>
              <a:gd name="T42" fmla="*/ 2147483646 w 4960"/>
              <a:gd name="T43" fmla="*/ 248520024 h 2752"/>
              <a:gd name="T44" fmla="*/ 2147483646 w 4960"/>
              <a:gd name="T45" fmla="*/ 239749326 h 2752"/>
              <a:gd name="T46" fmla="*/ 2147483646 w 4960"/>
              <a:gd name="T47" fmla="*/ 228053854 h 2752"/>
              <a:gd name="T48" fmla="*/ 2147483646 w 4960"/>
              <a:gd name="T49" fmla="*/ 216358381 h 2752"/>
              <a:gd name="T50" fmla="*/ 2061613202 w 4960"/>
              <a:gd name="T51" fmla="*/ 201740552 h 2752"/>
              <a:gd name="T52" fmla="*/ 1818898839 w 4960"/>
              <a:gd name="T53" fmla="*/ 187121514 h 2752"/>
              <a:gd name="T54" fmla="*/ 1590804774 w 4960"/>
              <a:gd name="T55" fmla="*/ 169578910 h 2752"/>
              <a:gd name="T56" fmla="*/ 1371484580 w 4960"/>
              <a:gd name="T57" fmla="*/ 152036306 h 2752"/>
              <a:gd name="T58" fmla="*/ 976707507 w 4960"/>
              <a:gd name="T59" fmla="*/ 114027531 h 2752"/>
              <a:gd name="T60" fmla="*/ 640416464 w 4960"/>
              <a:gd name="T61" fmla="*/ 78942323 h 2752"/>
              <a:gd name="T62" fmla="*/ 371382903 w 4960"/>
              <a:gd name="T63" fmla="*/ 49704247 h 2752"/>
              <a:gd name="T64" fmla="*/ 169608035 w 4960"/>
              <a:gd name="T65" fmla="*/ 23389736 h 2752"/>
              <a:gd name="T66" fmla="*/ 0 w 4960"/>
              <a:gd name="T67" fmla="*/ 0 h 2752"/>
              <a:gd name="T68" fmla="*/ 0 w 4960"/>
              <a:gd name="T69" fmla="*/ 0 h 27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960" h="2752">
                <a:moveTo>
                  <a:pt x="0" y="0"/>
                </a:moveTo>
                <a:lnTo>
                  <a:pt x="0" y="324"/>
                </a:lnTo>
                <a:lnTo>
                  <a:pt x="0" y="1992"/>
                </a:lnTo>
                <a:lnTo>
                  <a:pt x="0" y="2752"/>
                </a:lnTo>
                <a:lnTo>
                  <a:pt x="4960" y="2752"/>
                </a:lnTo>
                <a:lnTo>
                  <a:pt x="4960" y="1992"/>
                </a:lnTo>
                <a:lnTo>
                  <a:pt x="4960" y="324"/>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5">
            <a:extLst>
              <a:ext uri="{FF2B5EF4-FFF2-40B4-BE49-F238E27FC236}">
                <a16:creationId xmlns="" xmlns:a16="http://schemas.microsoft.com/office/drawing/2014/main" id="{CBB18EFE-B658-4AB3-A3F9-977C1E7EFCE5}"/>
              </a:ext>
            </a:extLst>
          </p:cNvPr>
          <p:cNvSpPr>
            <a:spLocks noEditPoints="1"/>
          </p:cNvSpPr>
          <p:nvPr/>
        </p:nvSpPr>
        <p:spPr bwMode="gray">
          <a:xfrm>
            <a:off x="0" y="0"/>
            <a:ext cx="12192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Rectangle 14">
            <a:extLst>
              <a:ext uri="{FF2B5EF4-FFF2-40B4-BE49-F238E27FC236}">
                <a16:creationId xmlns="" xmlns:a16="http://schemas.microsoft.com/office/drawing/2014/main" id="{3B5C900C-6B7B-44E1-95ED-0C0F4B213273}"/>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33237" y="1447799"/>
            <a:ext cx="1484688" cy="45720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55651" y="1447799"/>
            <a:ext cx="5889248" cy="45720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a:extLst>
              <a:ext uri="{FF2B5EF4-FFF2-40B4-BE49-F238E27FC236}">
                <a16:creationId xmlns="" xmlns:a16="http://schemas.microsoft.com/office/drawing/2014/main" id="{B9C364B8-CA4F-4368-A3D4-87F7B0F113C5}"/>
              </a:ext>
            </a:extLst>
          </p:cNvPr>
          <p:cNvSpPr>
            <a:spLocks noGrp="1"/>
          </p:cNvSpPr>
          <p:nvPr>
            <p:ph type="dt" sz="half" idx="10"/>
          </p:nvPr>
        </p:nvSpPr>
        <p:spPr/>
        <p:txBody>
          <a:bodyPr/>
          <a:lstStyle>
            <a:lvl1pPr>
              <a:defRPr/>
            </a:lvl1pPr>
          </a:lstStyle>
          <a:p>
            <a:pPr>
              <a:defRPr/>
            </a:pPr>
            <a:endParaRPr lang="en-US"/>
          </a:p>
        </p:txBody>
      </p:sp>
      <p:sp>
        <p:nvSpPr>
          <p:cNvPr id="17" name="Footer Placeholder 4">
            <a:extLst>
              <a:ext uri="{FF2B5EF4-FFF2-40B4-BE49-F238E27FC236}">
                <a16:creationId xmlns="" xmlns:a16="http://schemas.microsoft.com/office/drawing/2014/main" id="{44A6B4E6-0772-4488-8355-282DD78789A3}"/>
              </a:ext>
            </a:extLst>
          </p:cNvPr>
          <p:cNvSpPr>
            <a:spLocks noGrp="1"/>
          </p:cNvSpPr>
          <p:nvPr>
            <p:ph type="ftr" sz="quarter" idx="11"/>
          </p:nvPr>
        </p:nvSpPr>
        <p:spPr>
          <a:xfrm>
            <a:off x="717551" y="6365875"/>
            <a:ext cx="5147733" cy="228600"/>
          </a:xfrm>
        </p:spPr>
        <p:txBody>
          <a:bodyPr/>
          <a:lstStyle>
            <a:lvl1pPr>
              <a:defRPr/>
            </a:lvl1pPr>
          </a:lstStyle>
          <a:p>
            <a:pPr>
              <a:defRPr/>
            </a:pPr>
            <a:endParaRPr lang="en-US"/>
          </a:p>
        </p:txBody>
      </p:sp>
      <p:sp>
        <p:nvSpPr>
          <p:cNvPr id="18" name="Slide Number Placeholder 5">
            <a:extLst>
              <a:ext uri="{FF2B5EF4-FFF2-40B4-BE49-F238E27FC236}">
                <a16:creationId xmlns="" xmlns:a16="http://schemas.microsoft.com/office/drawing/2014/main" id="{883B303B-627F-4962-9AE7-D675BBC995CE}"/>
              </a:ext>
            </a:extLst>
          </p:cNvPr>
          <p:cNvSpPr>
            <a:spLocks noGrp="1"/>
          </p:cNvSpPr>
          <p:nvPr>
            <p:ph type="sldNum" sz="quarter" idx="12"/>
          </p:nvPr>
        </p:nvSpPr>
        <p:spPr/>
        <p:txBody>
          <a:bodyPr/>
          <a:lstStyle>
            <a:lvl1pPr algn="ctr">
              <a:defRPr sz="2800"/>
            </a:lvl1pPr>
          </a:lstStyle>
          <a:p>
            <a:pPr>
              <a:defRPr/>
            </a:pPr>
            <a:fld id="{E4A2EEEA-935D-4E71-86B9-99E64A5C7E4E}" type="slidenum">
              <a:rPr lang="en-US" altLang="en-US"/>
              <a:pPr>
                <a:defRPr/>
              </a:pPr>
              <a:t>‹#›</a:t>
            </a:fld>
            <a:endParaRPr lang="en-US" altLang="en-US"/>
          </a:p>
        </p:txBody>
      </p:sp>
    </p:spTree>
    <p:extLst>
      <p:ext uri="{BB962C8B-B14F-4D97-AF65-F5344CB8AC3E}">
        <p14:creationId xmlns:p14="http://schemas.microsoft.com/office/powerpoint/2010/main" val="2092602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8E6CFB25-0D5C-42E0-9546-65F184C6525A}" type="datetimeFigureOut">
              <a:rPr lang="en-US"/>
              <a:pPr>
                <a:defRPr/>
              </a:pPr>
              <a:t>9/22/2017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
              </a:t>
            </a:r>
          </a:p>
        </p:txBody>
      </p:sp>
      <p:sp>
        <p:nvSpPr>
          <p:cNvPr id="7" name="Slide Number Placeholder 5"/>
          <p:cNvSpPr>
            <a:spLocks noGrp="1"/>
          </p:cNvSpPr>
          <p:nvPr>
            <p:ph type="sldNum" sz="quarter" idx="12"/>
          </p:nvPr>
        </p:nvSpPr>
        <p:spPr/>
        <p:txBody>
          <a:bodyPr/>
          <a:lstStyle>
            <a:lvl1pPr>
              <a:defRPr/>
            </a:lvl1pPr>
          </a:lstStyle>
          <a:p>
            <a:pPr>
              <a:defRPr/>
            </a:pPr>
            <a:fld id="{657D9C43-61D2-48D5-8A78-C030ABF960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39E0A99E-E1F2-41BA-BDBF-BCA7C84FE53A}" type="datetimeFigureOut">
              <a:rPr lang="en-US"/>
              <a:pPr>
                <a:defRPr/>
              </a:pPr>
              <a:t>9/22/2017</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
              </a:t>
            </a:r>
          </a:p>
        </p:txBody>
      </p:sp>
      <p:sp>
        <p:nvSpPr>
          <p:cNvPr id="9" name="Slide Number Placeholder 5"/>
          <p:cNvSpPr>
            <a:spLocks noGrp="1"/>
          </p:cNvSpPr>
          <p:nvPr>
            <p:ph type="sldNum" sz="quarter" idx="12"/>
          </p:nvPr>
        </p:nvSpPr>
        <p:spPr/>
        <p:txBody>
          <a:bodyPr/>
          <a:lstStyle>
            <a:lvl1pPr>
              <a:defRPr/>
            </a:lvl1pPr>
          </a:lstStyle>
          <a:p>
            <a:pPr>
              <a:defRPr/>
            </a:pPr>
            <a:fld id="{F4D4A54E-639B-4E56-8A8D-FE952C036C8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8021BC5B-A65F-457D-85AF-1E6769BE4109}" type="datetimeFigureOut">
              <a:rPr lang="en-US"/>
              <a:pPr>
                <a:defRPr/>
              </a:pPr>
              <a:t>9/22/2017</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
              </a:t>
            </a:r>
          </a:p>
        </p:txBody>
      </p:sp>
      <p:sp>
        <p:nvSpPr>
          <p:cNvPr id="5" name="Slide Number Placeholder 5"/>
          <p:cNvSpPr>
            <a:spLocks noGrp="1"/>
          </p:cNvSpPr>
          <p:nvPr>
            <p:ph type="sldNum" sz="quarter" idx="12"/>
          </p:nvPr>
        </p:nvSpPr>
        <p:spPr/>
        <p:txBody>
          <a:bodyPr/>
          <a:lstStyle>
            <a:lvl1pPr>
              <a:defRPr/>
            </a:lvl1pPr>
          </a:lstStyle>
          <a:p>
            <a:pPr>
              <a:defRPr/>
            </a:pPr>
            <a:fld id="{2C6D1EA8-9E4A-4593-B127-A09465F2A19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6"/>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Date Placeholder 1"/>
          <p:cNvSpPr>
            <a:spLocks noGrp="1"/>
          </p:cNvSpPr>
          <p:nvPr>
            <p:ph type="dt" sz="half" idx="10"/>
          </p:nvPr>
        </p:nvSpPr>
        <p:spPr/>
        <p:txBody>
          <a:bodyPr/>
          <a:lstStyle>
            <a:lvl1pPr>
              <a:defRPr/>
            </a:lvl1pPr>
          </a:lstStyle>
          <a:p>
            <a:pPr>
              <a:defRPr/>
            </a:pPr>
            <a:fld id="{9A6ACA7B-CE26-4052-A393-F6CB332EB1DF}" type="datetimeFigureOut">
              <a:rPr lang="en-US"/>
              <a:pPr>
                <a:defRPr/>
              </a:pPr>
              <a:t>9/22/2017</a:t>
            </a:fld>
            <a:endParaRPr lang="en-US"/>
          </a:p>
        </p:txBody>
      </p:sp>
      <p:sp>
        <p:nvSpPr>
          <p:cNvPr id="4" name="Footer Placeholder 2"/>
          <p:cNvSpPr>
            <a:spLocks noGrp="1"/>
          </p:cNvSpPr>
          <p:nvPr>
            <p:ph type="ftr" sz="quarter" idx="11"/>
          </p:nvPr>
        </p:nvSpPr>
        <p:spPr/>
        <p:txBody>
          <a:bodyPr/>
          <a:lstStyle>
            <a:lvl1pPr>
              <a:defRPr/>
            </a:lvl1pPr>
          </a:lstStyle>
          <a:p>
            <a:pPr>
              <a:defRPr/>
            </a:pPr>
            <a:r>
              <a:rPr lang="en-US"/>
              <a:t>
              </a:t>
            </a:r>
          </a:p>
        </p:txBody>
      </p:sp>
      <p:sp>
        <p:nvSpPr>
          <p:cNvPr id="5" name="Slide Number Placeholder 3"/>
          <p:cNvSpPr>
            <a:spLocks noGrp="1"/>
          </p:cNvSpPr>
          <p:nvPr>
            <p:ph type="sldNum" sz="quarter" idx="12"/>
          </p:nvPr>
        </p:nvSpPr>
        <p:spPr/>
        <p:txBody>
          <a:bodyPr/>
          <a:lstStyle>
            <a:lvl1pPr>
              <a:defRPr/>
            </a:lvl1pPr>
          </a:lstStyle>
          <a:p>
            <a:pPr>
              <a:defRPr/>
            </a:pPr>
            <a:fld id="{18CDB6CD-5965-45A8-A34C-371609AA1C1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8"/>
          <p:cNvGrpSpPr>
            <a:grpSpLocks/>
          </p:cNvGrpSpPr>
          <p:nvPr/>
        </p:nvGrpSpPr>
        <p:grpSpPr bwMode="auto">
          <a:xfrm>
            <a:off x="0" y="0"/>
            <a:ext cx="12192000" cy="6858000"/>
            <a:chOff x="0" y="0"/>
            <a:chExt cx="12192000" cy="6858000"/>
          </a:xfrm>
        </p:grpSpPr>
        <p:sp>
          <p:nvSpPr>
            <p:cNvPr id="6"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0"/>
            <p:cNvSpPr/>
            <p:nvPr/>
          </p:nvSpPr>
          <p:spPr bwMode="gray">
            <a:xfrm>
              <a:off x="5713413" y="401638"/>
              <a:ext cx="6054725"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677511">
              <a:off x="3140869" y="1826419"/>
              <a:ext cx="3298825" cy="439737"/>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4" name="Freeform 5"/>
            <p:cNvSpPr>
              <a:spLocks/>
            </p:cNvSpPr>
            <p:nvPr/>
          </p:nvSpPr>
          <p:spPr bwMode="gray">
            <a:xfrm rot="-5400000">
              <a:off x="2228850" y="2801938"/>
              <a:ext cx="6054725" cy="1254125"/>
            </a:xfrm>
            <a:custGeom>
              <a:avLst/>
              <a:gdLst/>
              <a:ahLst/>
              <a:cxnLst>
                <a:cxn ang="0">
                  <a:pos x="0" y="0"/>
                </a:cxn>
                <a:cxn ang="0">
                  <a:pos x="0" y="7970"/>
                </a:cxn>
                <a:cxn ang="0">
                  <a:pos x="10000" y="8000"/>
                </a:cxn>
                <a:cxn ang="0">
                  <a:pos x="10000" y="7"/>
                </a:cxn>
                <a:cxn ang="0">
                  <a:pos x="10000" y="7"/>
                </a:cxn>
                <a:cxn ang="0">
                  <a:pos x="9773" y="156"/>
                </a:cxn>
                <a:cxn ang="0">
                  <a:pos x="9547" y="298"/>
                </a:cxn>
                <a:cxn ang="0">
                  <a:pos x="9320" y="437"/>
                </a:cxn>
                <a:cxn ang="0">
                  <a:pos x="9092" y="556"/>
                </a:cxn>
                <a:cxn ang="0">
                  <a:pos x="8865" y="676"/>
                </a:cxn>
                <a:cxn ang="0">
                  <a:pos x="8637" y="788"/>
                </a:cxn>
                <a:cxn ang="0">
                  <a:pos x="8412" y="884"/>
                </a:cxn>
                <a:cxn ang="0">
                  <a:pos x="8184" y="975"/>
                </a:cxn>
                <a:cxn ang="0">
                  <a:pos x="7957" y="1058"/>
                </a:cxn>
                <a:cxn ang="0">
                  <a:pos x="7734" y="1130"/>
                </a:cxn>
                <a:cxn ang="0">
                  <a:pos x="7508" y="1202"/>
                </a:cxn>
                <a:cxn ang="0">
                  <a:pos x="7285" y="1262"/>
                </a:cxn>
                <a:cxn ang="0">
                  <a:pos x="7062" y="1309"/>
                </a:cxn>
                <a:cxn ang="0">
                  <a:pos x="6840" y="1358"/>
                </a:cxn>
                <a:cxn ang="0">
                  <a:pos x="6620" y="1399"/>
                </a:cxn>
                <a:cxn ang="0">
                  <a:pos x="6402" y="1428"/>
                </a:cxn>
                <a:cxn ang="0">
                  <a:pos x="6184" y="1453"/>
                </a:cxn>
                <a:cxn ang="0">
                  <a:pos x="5968" y="1477"/>
                </a:cxn>
                <a:cxn ang="0">
                  <a:pos x="5755" y="1488"/>
                </a:cxn>
                <a:cxn ang="0">
                  <a:pos x="5542" y="1500"/>
                </a:cxn>
                <a:cxn ang="0">
                  <a:pos x="5332" y="1506"/>
                </a:cxn>
                <a:cxn ang="0">
                  <a:pos x="5124" y="1500"/>
                </a:cxn>
                <a:cxn ang="0">
                  <a:pos x="4918" y="1500"/>
                </a:cxn>
                <a:cxn ang="0">
                  <a:pos x="4714" y="1488"/>
                </a:cxn>
                <a:cxn ang="0">
                  <a:pos x="4514" y="1470"/>
                </a:cxn>
                <a:cxn ang="0">
                  <a:pos x="4316" y="1453"/>
                </a:cxn>
                <a:cxn ang="0">
                  <a:pos x="4122" y="1434"/>
                </a:cxn>
                <a:cxn ang="0">
                  <a:pos x="3929" y="1405"/>
                </a:cxn>
                <a:cxn ang="0">
                  <a:pos x="3739" y="1374"/>
                </a:cxn>
                <a:cxn ang="0">
                  <a:pos x="3553" y="1346"/>
                </a:cxn>
                <a:cxn ang="0">
                  <a:pos x="3190" y="1267"/>
                </a:cxn>
                <a:cxn ang="0">
                  <a:pos x="2842" y="1183"/>
                </a:cxn>
                <a:cxn ang="0">
                  <a:pos x="2508" y="1095"/>
                </a:cxn>
                <a:cxn ang="0">
                  <a:pos x="2192" y="998"/>
                </a:cxn>
                <a:cxn ang="0">
                  <a:pos x="1890" y="897"/>
                </a:cxn>
                <a:cxn ang="0">
                  <a:pos x="1610" y="788"/>
                </a:cxn>
                <a:cxn ang="0">
                  <a:pos x="1347" y="681"/>
                </a:cxn>
                <a:cxn ang="0">
                  <a:pos x="1105" y="574"/>
                </a:cxn>
                <a:cxn ang="0">
                  <a:pos x="883" y="473"/>
                </a:cxn>
                <a:cxn ang="0">
                  <a:pos x="686" y="377"/>
                </a:cxn>
                <a:cxn ang="0">
                  <a:pos x="508" y="286"/>
                </a:cxn>
                <a:cxn ang="0">
                  <a:pos x="358" y="210"/>
                </a:cxn>
                <a:cxn ang="0">
                  <a:pos x="232" y="138"/>
                </a:cxn>
                <a:cxn ang="0">
                  <a:pos x="59" y="35"/>
                </a:cxn>
                <a:cxn ang="0">
                  <a:pos x="0" y="0"/>
                </a:cxn>
                <a:cxn ang="0">
                  <a:pos x="0" y="0"/>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w="9525">
              <a:noFill/>
              <a:round/>
              <a:headEnd/>
              <a:tailEnd/>
            </a:ln>
          </p:spPr>
          <p:txBody>
            <a:bodyPr/>
            <a:lstStyle/>
            <a:p>
              <a:pPr>
                <a:defRPr/>
              </a:pPr>
              <a:endParaRPr lang="en-US"/>
            </a:p>
          </p:txBody>
        </p:sp>
        <p:sp>
          <p:nvSpPr>
            <p:cNvPr id="15"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6"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p:cNvSpPr>
            <a:spLocks noGrp="1"/>
          </p:cNvSpPr>
          <p:nvPr>
            <p:ph type="dt" sz="half" idx="10"/>
          </p:nvPr>
        </p:nvSpPr>
        <p:spPr/>
        <p:txBody>
          <a:bodyPr/>
          <a:lstStyle>
            <a:lvl1pPr>
              <a:defRPr/>
            </a:lvl1pPr>
          </a:lstStyle>
          <a:p>
            <a:pPr>
              <a:defRPr/>
            </a:pPr>
            <a:fld id="{1056A6C8-040E-4055-A736-06B4C37398E5}" type="datetimeFigureOut">
              <a:rPr lang="en-US"/>
              <a:pPr>
                <a:defRPr/>
              </a:pPr>
              <a:t>9/22/2017</a:t>
            </a:fld>
            <a:endParaRPr lang="en-US"/>
          </a:p>
        </p:txBody>
      </p:sp>
      <p:sp>
        <p:nvSpPr>
          <p:cNvPr id="18" name="Footer Placeholder 5"/>
          <p:cNvSpPr>
            <a:spLocks noGrp="1"/>
          </p:cNvSpPr>
          <p:nvPr>
            <p:ph type="ftr" sz="quarter" idx="11"/>
          </p:nvPr>
        </p:nvSpPr>
        <p:spPr/>
        <p:txBody>
          <a:bodyPr/>
          <a:lstStyle>
            <a:lvl1pPr>
              <a:defRPr/>
            </a:lvl1pPr>
          </a:lstStyle>
          <a:p>
            <a:pPr>
              <a:defRPr/>
            </a:pPr>
            <a:r>
              <a:rPr lang="en-US"/>
              <a:t>
              </a:t>
            </a:r>
          </a:p>
        </p:txBody>
      </p:sp>
      <p:sp>
        <p:nvSpPr>
          <p:cNvPr id="19" name="Slide Number Placeholder 6"/>
          <p:cNvSpPr>
            <a:spLocks noGrp="1"/>
          </p:cNvSpPr>
          <p:nvPr>
            <p:ph type="sldNum" sz="quarter" idx="12"/>
          </p:nvPr>
        </p:nvSpPr>
        <p:spPr/>
        <p:txBody>
          <a:bodyPr/>
          <a:lstStyle>
            <a:lvl1pPr>
              <a:defRPr/>
            </a:lvl1pPr>
          </a:lstStyle>
          <a:p>
            <a:pPr>
              <a:defRPr/>
            </a:pPr>
            <a:fld id="{86C82356-E635-480F-B342-1530C04F0C1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8"/>
          <p:cNvGrpSpPr>
            <a:grpSpLocks/>
          </p:cNvGrpSpPr>
          <p:nvPr/>
        </p:nvGrpSpPr>
        <p:grpSpPr bwMode="auto">
          <a:xfrm>
            <a:off x="0" y="0"/>
            <a:ext cx="12192000" cy="6858000"/>
            <a:chOff x="0" y="0"/>
            <a:chExt cx="12192000" cy="6858000"/>
          </a:xfrm>
        </p:grpSpPr>
        <p:sp>
          <p:nvSpPr>
            <p:cNvPr id="6"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0"/>
            <p:cNvSpPr/>
            <p:nvPr/>
          </p:nvSpPr>
          <p:spPr bwMode="gray">
            <a:xfrm>
              <a:off x="6172200" y="401638"/>
              <a:ext cx="5595938" cy="60547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677511">
              <a:off x="4203700" y="1825625"/>
              <a:ext cx="3298825" cy="441325"/>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4" name="Freeform 5"/>
            <p:cNvSpPr>
              <a:spLocks/>
            </p:cNvSpPr>
            <p:nvPr/>
          </p:nvSpPr>
          <p:spPr bwMode="gray">
            <a:xfrm rot="-5400000">
              <a:off x="3294856" y="2801145"/>
              <a:ext cx="6054725" cy="1255712"/>
            </a:xfrm>
            <a:custGeom>
              <a:avLst/>
              <a:gdLst/>
              <a:ahLst/>
              <a:cxnLst>
                <a:cxn ang="0">
                  <a:pos x="0" y="0"/>
                </a:cxn>
                <a:cxn ang="0">
                  <a:pos x="0" y="7970"/>
                </a:cxn>
                <a:cxn ang="0">
                  <a:pos x="10000" y="8000"/>
                </a:cxn>
                <a:cxn ang="0">
                  <a:pos x="10000" y="7"/>
                </a:cxn>
                <a:cxn ang="0">
                  <a:pos x="10000" y="7"/>
                </a:cxn>
                <a:cxn ang="0">
                  <a:pos x="9773" y="156"/>
                </a:cxn>
                <a:cxn ang="0">
                  <a:pos x="9547" y="298"/>
                </a:cxn>
                <a:cxn ang="0">
                  <a:pos x="9320" y="437"/>
                </a:cxn>
                <a:cxn ang="0">
                  <a:pos x="9092" y="556"/>
                </a:cxn>
                <a:cxn ang="0">
                  <a:pos x="8865" y="676"/>
                </a:cxn>
                <a:cxn ang="0">
                  <a:pos x="8637" y="788"/>
                </a:cxn>
                <a:cxn ang="0">
                  <a:pos x="8412" y="884"/>
                </a:cxn>
                <a:cxn ang="0">
                  <a:pos x="8184" y="975"/>
                </a:cxn>
                <a:cxn ang="0">
                  <a:pos x="7957" y="1058"/>
                </a:cxn>
                <a:cxn ang="0">
                  <a:pos x="7734" y="1130"/>
                </a:cxn>
                <a:cxn ang="0">
                  <a:pos x="7508" y="1202"/>
                </a:cxn>
                <a:cxn ang="0">
                  <a:pos x="7285" y="1262"/>
                </a:cxn>
                <a:cxn ang="0">
                  <a:pos x="7062" y="1309"/>
                </a:cxn>
                <a:cxn ang="0">
                  <a:pos x="6840" y="1358"/>
                </a:cxn>
                <a:cxn ang="0">
                  <a:pos x="6620" y="1399"/>
                </a:cxn>
                <a:cxn ang="0">
                  <a:pos x="6402" y="1428"/>
                </a:cxn>
                <a:cxn ang="0">
                  <a:pos x="6184" y="1453"/>
                </a:cxn>
                <a:cxn ang="0">
                  <a:pos x="5968" y="1477"/>
                </a:cxn>
                <a:cxn ang="0">
                  <a:pos x="5755" y="1488"/>
                </a:cxn>
                <a:cxn ang="0">
                  <a:pos x="5542" y="1500"/>
                </a:cxn>
                <a:cxn ang="0">
                  <a:pos x="5332" y="1506"/>
                </a:cxn>
                <a:cxn ang="0">
                  <a:pos x="5124" y="1500"/>
                </a:cxn>
                <a:cxn ang="0">
                  <a:pos x="4918" y="1500"/>
                </a:cxn>
                <a:cxn ang="0">
                  <a:pos x="4714" y="1488"/>
                </a:cxn>
                <a:cxn ang="0">
                  <a:pos x="4514" y="1470"/>
                </a:cxn>
                <a:cxn ang="0">
                  <a:pos x="4316" y="1453"/>
                </a:cxn>
                <a:cxn ang="0">
                  <a:pos x="4122" y="1434"/>
                </a:cxn>
                <a:cxn ang="0">
                  <a:pos x="3929" y="1405"/>
                </a:cxn>
                <a:cxn ang="0">
                  <a:pos x="3739" y="1374"/>
                </a:cxn>
                <a:cxn ang="0">
                  <a:pos x="3553" y="1346"/>
                </a:cxn>
                <a:cxn ang="0">
                  <a:pos x="3190" y="1267"/>
                </a:cxn>
                <a:cxn ang="0">
                  <a:pos x="2842" y="1183"/>
                </a:cxn>
                <a:cxn ang="0">
                  <a:pos x="2508" y="1095"/>
                </a:cxn>
                <a:cxn ang="0">
                  <a:pos x="2192" y="998"/>
                </a:cxn>
                <a:cxn ang="0">
                  <a:pos x="1890" y="897"/>
                </a:cxn>
                <a:cxn ang="0">
                  <a:pos x="1610" y="788"/>
                </a:cxn>
                <a:cxn ang="0">
                  <a:pos x="1347" y="681"/>
                </a:cxn>
                <a:cxn ang="0">
                  <a:pos x="1105" y="574"/>
                </a:cxn>
                <a:cxn ang="0">
                  <a:pos x="883" y="473"/>
                </a:cxn>
                <a:cxn ang="0">
                  <a:pos x="686" y="377"/>
                </a:cxn>
                <a:cxn ang="0">
                  <a:pos x="508" y="286"/>
                </a:cxn>
                <a:cxn ang="0">
                  <a:pos x="358" y="210"/>
                </a:cxn>
                <a:cxn ang="0">
                  <a:pos x="232" y="138"/>
                </a:cxn>
                <a:cxn ang="0">
                  <a:pos x="59" y="35"/>
                </a:cxn>
                <a:cxn ang="0">
                  <a:pos x="0" y="0"/>
                </a:cxn>
                <a:cxn ang="0">
                  <a:pos x="0" y="0"/>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w="9525">
              <a:noFill/>
              <a:round/>
              <a:headEnd/>
              <a:tailEnd/>
            </a:ln>
          </p:spPr>
          <p:txBody>
            <a:bodyPr/>
            <a:lstStyle/>
            <a:p>
              <a:pPr>
                <a:defRPr/>
              </a:pPr>
              <a:endParaRPr lang="en-US"/>
            </a:p>
          </p:txBody>
        </p:sp>
        <p:sp>
          <p:nvSpPr>
            <p:cNvPr id="15"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6"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p:cNvSpPr>
            <a:spLocks noGrp="1"/>
          </p:cNvSpPr>
          <p:nvPr>
            <p:ph type="dt" sz="half" idx="10"/>
          </p:nvPr>
        </p:nvSpPr>
        <p:spPr/>
        <p:txBody>
          <a:bodyPr/>
          <a:lstStyle>
            <a:lvl1pPr>
              <a:defRPr/>
            </a:lvl1pPr>
          </a:lstStyle>
          <a:p>
            <a:pPr>
              <a:defRPr/>
            </a:pPr>
            <a:fld id="{E29829EE-4791-449F-9F18-9E3253B5C615}" type="datetimeFigureOut">
              <a:rPr lang="en-US"/>
              <a:pPr>
                <a:defRPr/>
              </a:pPr>
              <a:t>9/22/2017</a:t>
            </a:fld>
            <a:endParaRPr lang="en-US"/>
          </a:p>
        </p:txBody>
      </p:sp>
      <p:sp>
        <p:nvSpPr>
          <p:cNvPr id="18" name="Footer Placeholder 5"/>
          <p:cNvSpPr>
            <a:spLocks noGrp="1"/>
          </p:cNvSpPr>
          <p:nvPr>
            <p:ph type="ftr" sz="quarter" idx="11"/>
          </p:nvPr>
        </p:nvSpPr>
        <p:spPr/>
        <p:txBody>
          <a:bodyPr/>
          <a:lstStyle>
            <a:lvl1pPr>
              <a:defRPr/>
            </a:lvl1pPr>
          </a:lstStyle>
          <a:p>
            <a:pPr>
              <a:defRPr/>
            </a:pPr>
            <a:r>
              <a:rPr lang="en-US"/>
              <a:t>
              </a:t>
            </a:r>
          </a:p>
        </p:txBody>
      </p:sp>
      <p:sp>
        <p:nvSpPr>
          <p:cNvPr id="19" name="Slide Number Placeholder 6"/>
          <p:cNvSpPr>
            <a:spLocks noGrp="1"/>
          </p:cNvSpPr>
          <p:nvPr>
            <p:ph type="sldNum" sz="quarter" idx="12"/>
          </p:nvPr>
        </p:nvSpPr>
        <p:spPr/>
        <p:txBody>
          <a:bodyPr/>
          <a:lstStyle>
            <a:lvl1pPr>
              <a:defRPr/>
            </a:lvl1pPr>
          </a:lstStyle>
          <a:p>
            <a:pPr>
              <a:defRPr/>
            </a:pPr>
            <a:fld id="{9B7A9A9E-7D6A-49ED-AEE3-5EE9B557B96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jpe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51" name="Freeform 5"/>
            <p:cNvSpPr>
              <a:spLocks/>
            </p:cNvSpPr>
            <p:nvPr/>
          </p:nvSpPr>
          <p:spPr bwMode="gray">
            <a:xfrm rot="-589932">
              <a:off x="8491538" y="1797050"/>
              <a:ext cx="3298825" cy="441325"/>
            </a:xfrm>
            <a:custGeom>
              <a:avLst/>
              <a:gdLst/>
              <a:ahLst/>
              <a:cxnLst>
                <a:cxn ang="0">
                  <a:pos x="85" y="2532"/>
                </a:cxn>
                <a:cxn ang="0">
                  <a:pos x="9958" y="5291"/>
                </a:cxn>
                <a:cxn ang="0">
                  <a:pos x="10000" y="0"/>
                </a:cxn>
                <a:cxn ang="0">
                  <a:pos x="10000" y="0"/>
                </a:cxn>
                <a:cxn ang="0">
                  <a:pos x="9667" y="204"/>
                </a:cxn>
                <a:cxn ang="0">
                  <a:pos x="9334" y="400"/>
                </a:cxn>
                <a:cxn ang="0">
                  <a:pos x="9001" y="590"/>
                </a:cxn>
                <a:cxn ang="0">
                  <a:pos x="8667" y="753"/>
                </a:cxn>
                <a:cxn ang="0">
                  <a:pos x="8333" y="917"/>
                </a:cxn>
                <a:cxn ang="0">
                  <a:pos x="7999" y="1071"/>
                </a:cxn>
                <a:cxn ang="0">
                  <a:pos x="7669" y="1202"/>
                </a:cxn>
                <a:cxn ang="0">
                  <a:pos x="7333" y="1325"/>
                </a:cxn>
                <a:cxn ang="0">
                  <a:pos x="7000" y="1440"/>
                </a:cxn>
                <a:cxn ang="0">
                  <a:pos x="6673" y="1538"/>
                </a:cxn>
                <a:cxn ang="0">
                  <a:pos x="6340" y="1636"/>
                </a:cxn>
                <a:cxn ang="0">
                  <a:pos x="6013" y="1719"/>
                </a:cxn>
                <a:cxn ang="0">
                  <a:pos x="5686" y="1784"/>
                </a:cxn>
                <a:cxn ang="0">
                  <a:pos x="5359" y="1850"/>
                </a:cxn>
                <a:cxn ang="0">
                  <a:pos x="5036" y="1906"/>
                </a:cxn>
                <a:cxn ang="0">
                  <a:pos x="4717" y="1948"/>
                </a:cxn>
                <a:cxn ang="0">
                  <a:pos x="4396" y="1980"/>
                </a:cxn>
                <a:cxn ang="0">
                  <a:pos x="4079" y="2013"/>
                </a:cxn>
                <a:cxn ang="0">
                  <a:pos x="3766" y="2029"/>
                </a:cxn>
                <a:cxn ang="0">
                  <a:pos x="3454" y="2046"/>
                </a:cxn>
                <a:cxn ang="0">
                  <a:pos x="3145" y="2053"/>
                </a:cxn>
                <a:cxn ang="0">
                  <a:pos x="2839" y="2046"/>
                </a:cxn>
                <a:cxn ang="0">
                  <a:pos x="2537" y="2046"/>
                </a:cxn>
                <a:cxn ang="0">
                  <a:pos x="2238" y="2029"/>
                </a:cxn>
                <a:cxn ang="0">
                  <a:pos x="1943" y="2004"/>
                </a:cxn>
                <a:cxn ang="0">
                  <a:pos x="1653" y="1980"/>
                </a:cxn>
                <a:cxn ang="0">
                  <a:pos x="1368" y="1955"/>
                </a:cxn>
                <a:cxn ang="0">
                  <a:pos x="1085" y="1915"/>
                </a:cxn>
                <a:cxn ang="0">
                  <a:pos x="806" y="1873"/>
                </a:cxn>
                <a:cxn ang="0">
                  <a:pos x="533" y="1833"/>
                </a:cxn>
                <a:cxn ang="0">
                  <a:pos x="0" y="1726"/>
                </a:cxn>
                <a:cxn ang="0">
                  <a:pos x="85" y="2532"/>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w="9525">
              <a:noFill/>
              <a:round/>
              <a:headEnd/>
              <a:tailEnd/>
            </a:ln>
          </p:spPr>
          <p:txBody>
            <a:bodyPr/>
            <a:lstStyle/>
            <a:p>
              <a:pPr>
                <a:defRPr/>
              </a:pPr>
              <a:endParaRPr lang="en-US"/>
            </a:p>
          </p:txBody>
        </p:sp>
        <p:sp>
          <p:nvSpPr>
            <p:cNvPr id="1052" name="Freeform 5"/>
            <p:cNvSpPr>
              <a:spLocks/>
            </p:cNvSpPr>
            <p:nvPr/>
          </p:nvSpPr>
          <p:spPr bwMode="gray">
            <a:xfrm>
              <a:off x="458788" y="1866900"/>
              <a:ext cx="11277600" cy="4533900"/>
            </a:xfrm>
            <a:custGeom>
              <a:avLst/>
              <a:gdLst>
                <a:gd name="T0" fmla="*/ 0 w 7104"/>
                <a:gd name="T1" fmla="*/ 0 h 2856"/>
                <a:gd name="T2" fmla="*/ 7104 w 7104"/>
                <a:gd name="T3" fmla="*/ 2856 h 2856"/>
              </a:gdLst>
              <a:ahLst/>
              <a:cxnLst>
                <a:cxn ang="0">
                  <a:pos x="0" y="0"/>
                </a:cxn>
                <a:cxn ang="0">
                  <a:pos x="0" y="2856"/>
                </a:cxn>
                <a:cxn ang="0">
                  <a:pos x="7104" y="2856"/>
                </a:cxn>
                <a:cxn ang="0">
                  <a:pos x="7104" y="1"/>
                </a:cxn>
                <a:cxn ang="0">
                  <a:pos x="7104" y="1"/>
                </a:cxn>
                <a:cxn ang="0">
                  <a:pos x="6943" y="26"/>
                </a:cxn>
                <a:cxn ang="0">
                  <a:pos x="6782" y="50"/>
                </a:cxn>
                <a:cxn ang="0">
                  <a:pos x="6621" y="73"/>
                </a:cxn>
                <a:cxn ang="0">
                  <a:pos x="6459" y="93"/>
                </a:cxn>
                <a:cxn ang="0">
                  <a:pos x="6298" y="113"/>
                </a:cxn>
                <a:cxn ang="0">
                  <a:pos x="6136" y="132"/>
                </a:cxn>
                <a:cxn ang="0">
                  <a:pos x="5976" y="148"/>
                </a:cxn>
                <a:cxn ang="0">
                  <a:pos x="5814" y="163"/>
                </a:cxn>
                <a:cxn ang="0">
                  <a:pos x="5653" y="177"/>
                </a:cxn>
                <a:cxn ang="0">
                  <a:pos x="5494" y="189"/>
                </a:cxn>
                <a:cxn ang="0">
                  <a:pos x="5334" y="201"/>
                </a:cxn>
                <a:cxn ang="0">
                  <a:pos x="5175" y="211"/>
                </a:cxn>
                <a:cxn ang="0">
                  <a:pos x="5017" y="219"/>
                </a:cxn>
                <a:cxn ang="0">
                  <a:pos x="4859" y="227"/>
                </a:cxn>
                <a:cxn ang="0">
                  <a:pos x="4703" y="234"/>
                </a:cxn>
                <a:cxn ang="0">
                  <a:pos x="4548" y="239"/>
                </a:cxn>
                <a:cxn ang="0">
                  <a:pos x="4393" y="243"/>
                </a:cxn>
                <a:cxn ang="0">
                  <a:pos x="4240" y="247"/>
                </a:cxn>
                <a:cxn ang="0">
                  <a:pos x="4088" y="249"/>
                </a:cxn>
                <a:cxn ang="0">
                  <a:pos x="3937" y="251"/>
                </a:cxn>
                <a:cxn ang="0">
                  <a:pos x="3788" y="252"/>
                </a:cxn>
                <a:cxn ang="0">
                  <a:pos x="3640" y="251"/>
                </a:cxn>
                <a:cxn ang="0">
                  <a:pos x="3494" y="251"/>
                </a:cxn>
                <a:cxn ang="0">
                  <a:pos x="3349" y="249"/>
                </a:cxn>
                <a:cxn ang="0">
                  <a:pos x="3207" y="246"/>
                </a:cxn>
                <a:cxn ang="0">
                  <a:pos x="3066" y="243"/>
                </a:cxn>
                <a:cxn ang="0">
                  <a:pos x="2928" y="240"/>
                </a:cxn>
                <a:cxn ang="0">
                  <a:pos x="2791" y="235"/>
                </a:cxn>
                <a:cxn ang="0">
                  <a:pos x="2656" y="230"/>
                </a:cxn>
                <a:cxn ang="0">
                  <a:pos x="2524" y="225"/>
                </a:cxn>
                <a:cxn ang="0">
                  <a:pos x="2266" y="212"/>
                </a:cxn>
                <a:cxn ang="0">
                  <a:pos x="2019" y="198"/>
                </a:cxn>
                <a:cxn ang="0">
                  <a:pos x="1782" y="183"/>
                </a:cxn>
                <a:cxn ang="0">
                  <a:pos x="1557" y="167"/>
                </a:cxn>
                <a:cxn ang="0">
                  <a:pos x="1343" y="150"/>
                </a:cxn>
                <a:cxn ang="0">
                  <a:pos x="1144" y="132"/>
                </a:cxn>
                <a:cxn ang="0">
                  <a:pos x="957" y="114"/>
                </a:cxn>
                <a:cxn ang="0">
                  <a:pos x="785" y="96"/>
                </a:cxn>
                <a:cxn ang="0">
                  <a:pos x="627" y="79"/>
                </a:cxn>
                <a:cxn ang="0">
                  <a:pos x="487" y="63"/>
                </a:cxn>
                <a:cxn ang="0">
                  <a:pos x="361" y="48"/>
                </a:cxn>
                <a:cxn ang="0">
                  <a:pos x="254" y="35"/>
                </a:cxn>
                <a:cxn ang="0">
                  <a:pos x="165" y="23"/>
                </a:cxn>
                <a:cxn ang="0">
                  <a:pos x="42" y="6"/>
                </a:cxn>
                <a:cxn ang="0">
                  <a:pos x="0" y="0"/>
                </a:cxn>
                <a:cxn ang="0">
                  <a:pos x="0" y="0"/>
                </a:cxn>
              </a:cxnLst>
              <a:rect l="T0" t="T1" r="T2" b="T3"/>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w="9525">
              <a:noFill/>
              <a:round/>
              <a:headEnd/>
              <a:tailEnd/>
            </a:ln>
          </p:spPr>
          <p:txBody>
            <a:bodyPr/>
            <a:lstStyle/>
            <a:p>
              <a:pPr>
                <a:defRPr/>
              </a:pPr>
              <a:endParaRPr lang="en-US"/>
            </a:p>
          </p:txBody>
        </p:sp>
        <p:sp>
          <p:nvSpPr>
            <p:cNvPr id="1053" name="Freeform 5"/>
            <p:cNvSpPr>
              <a:spLocks noEditPoints="1"/>
            </p:cNvSpPr>
            <p:nvPr/>
          </p:nvSpPr>
          <p:spPr bwMode="gray">
            <a:xfrm>
              <a:off x="0" y="1588"/>
              <a:ext cx="12192000" cy="6856412"/>
            </a:xfrm>
            <a:custGeom>
              <a:avLst/>
              <a:gdLst>
                <a:gd name="T0" fmla="*/ 0 w 15356"/>
                <a:gd name="T1" fmla="*/ 0 h 8638"/>
                <a:gd name="T2" fmla="*/ 15356 w 15356"/>
                <a:gd name="T3" fmla="*/ 8638 h 8638"/>
              </a:gdLst>
              <a:ahLst/>
              <a:cxnLst>
                <a:cxn ang="0">
                  <a:pos x="0" y="0"/>
                </a:cxn>
                <a:cxn ang="0">
                  <a:pos x="0" y="8638"/>
                </a:cxn>
                <a:cxn ang="0">
                  <a:pos x="15356" y="8638"/>
                </a:cxn>
                <a:cxn ang="0">
                  <a:pos x="15356" y="0"/>
                </a:cxn>
                <a:cxn ang="0">
                  <a:pos x="0" y="0"/>
                </a:cxn>
                <a:cxn ang="0">
                  <a:pos x="14748" y="8038"/>
                </a:cxn>
                <a:cxn ang="0">
                  <a:pos x="600" y="8038"/>
                </a:cxn>
                <a:cxn ang="0">
                  <a:pos x="600" y="592"/>
                </a:cxn>
                <a:cxn ang="0">
                  <a:pos x="14748" y="592"/>
                </a:cxn>
                <a:cxn ang="0">
                  <a:pos x="14748" y="8038"/>
                </a:cxn>
              </a:cxnLst>
              <a:rect l="T0" t="T1" r="T2" b="T3"/>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w="9525">
              <a:noFill/>
              <a:round/>
              <a:headEnd/>
              <a:tailEnd/>
            </a:ln>
          </p:spPr>
          <p:txBody>
            <a:bodyPr/>
            <a:lstStyle/>
            <a:p>
              <a:pPr>
                <a:defRPr/>
              </a:pPr>
              <a:endParaRPr lang="en-US"/>
            </a:p>
          </p:txBody>
        </p:sp>
      </p:grpSp>
      <p:sp>
        <p:nvSpPr>
          <p:cNvPr id="1027" name="Title Placeholder 1"/>
          <p:cNvSpPr>
            <a:spLocks noGrp="1"/>
          </p:cNvSpPr>
          <p:nvPr>
            <p:ph type="title"/>
          </p:nvPr>
        </p:nvSpPr>
        <p:spPr bwMode="gray">
          <a:xfrm>
            <a:off x="1155700" y="973138"/>
            <a:ext cx="8761413" cy="7080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Text Placeholder 2"/>
          <p:cNvSpPr>
            <a:spLocks noGrp="1"/>
          </p:cNvSpPr>
          <p:nvPr>
            <p:ph type="body" idx="1"/>
          </p:nvPr>
        </p:nvSpPr>
        <p:spPr bwMode="auto">
          <a:xfrm>
            <a:off x="1155700" y="2603500"/>
            <a:ext cx="8761413" cy="3416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53713" y="6391275"/>
            <a:ext cx="990600" cy="304800"/>
          </a:xfrm>
          <a:prstGeom prst="rect">
            <a:avLst/>
          </a:prstGeom>
        </p:spPr>
        <p:txBody>
          <a:bodyPr vert="horz" lIns="91440" tIns="45720" rIns="91440" bIns="45720" rtlCol="0" anchor="ctr"/>
          <a:lstStyle>
            <a:lvl1pPr algn="r" fontAlgn="auto">
              <a:spcBef>
                <a:spcPts val="0"/>
              </a:spcBef>
              <a:spcAft>
                <a:spcPts val="0"/>
              </a:spcAft>
              <a:defRPr sz="1000" b="1" i="0">
                <a:solidFill>
                  <a:schemeClr val="accent1"/>
                </a:solidFill>
                <a:latin typeface="+mn-lt"/>
                <a:cs typeface="+mn-cs"/>
              </a:defRPr>
            </a:lvl1pPr>
          </a:lstStyle>
          <a:p>
            <a:pPr>
              <a:defRPr/>
            </a:pPr>
            <a:fld id="{BF29C8AB-57BB-4309-A75C-F613F262FC0B}" type="datetimeFigureOut">
              <a:rPr lang="en-US"/>
              <a:pPr>
                <a:defRPr/>
              </a:pPr>
              <a:t>9/22/2017</a:t>
            </a:fld>
            <a:endParaRPr lang="en-US"/>
          </a:p>
        </p:txBody>
      </p:sp>
      <p:sp>
        <p:nvSpPr>
          <p:cNvPr id="5" name="Footer Placeholder 4"/>
          <p:cNvSpPr>
            <a:spLocks noGrp="1"/>
          </p:cNvSpPr>
          <p:nvPr>
            <p:ph type="ftr" sz="quarter" idx="3"/>
          </p:nvPr>
        </p:nvSpPr>
        <p:spPr>
          <a:xfrm>
            <a:off x="560388" y="6391275"/>
            <a:ext cx="3860800" cy="304800"/>
          </a:xfrm>
          <a:prstGeom prst="rect">
            <a:avLst/>
          </a:prstGeom>
        </p:spPr>
        <p:txBody>
          <a:bodyPr vert="horz" lIns="91440" tIns="45720" rIns="91440" bIns="45720" rtlCol="0" anchor="ctr"/>
          <a:lstStyle>
            <a:lvl1pPr algn="l" fontAlgn="auto">
              <a:spcBef>
                <a:spcPts val="0"/>
              </a:spcBef>
              <a:spcAft>
                <a:spcPts val="0"/>
              </a:spcAft>
              <a:defRPr sz="1000" b="1" i="0">
                <a:solidFill>
                  <a:schemeClr val="accent1"/>
                </a:solidFill>
                <a:latin typeface="+mn-lt"/>
                <a:cs typeface="+mn-cs"/>
              </a:defRPr>
            </a:lvl1pPr>
          </a:lstStyle>
          <a:p>
            <a:pPr>
              <a:defRPr/>
            </a:pPr>
            <a:r>
              <a:rPr lang="en-US"/>
              <a:t>
              </a:t>
            </a:r>
          </a:p>
        </p:txBody>
      </p:sp>
      <p:sp>
        <p:nvSpPr>
          <p:cNvPr id="21" name="Rectangle 20"/>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088" y="295275"/>
            <a:ext cx="838200" cy="768350"/>
          </a:xfrm>
          <a:prstGeom prst="rect">
            <a:avLst/>
          </a:prstGeom>
        </p:spPr>
        <p:txBody>
          <a:bodyPr vert="horz" lIns="91440" tIns="45720" rIns="91440" bIns="45720" rtlCol="0" anchor="b"/>
          <a:lstStyle>
            <a:lvl1pPr algn="ctr" fontAlgn="auto">
              <a:spcBef>
                <a:spcPts val="0"/>
              </a:spcBef>
              <a:spcAft>
                <a:spcPts val="0"/>
              </a:spcAft>
              <a:defRPr sz="2800" b="0" i="0">
                <a:solidFill>
                  <a:schemeClr val="bg1"/>
                </a:solidFill>
                <a:latin typeface="+mn-lt"/>
                <a:cs typeface="+mn-cs"/>
              </a:defRPr>
            </a:lvl1pPr>
          </a:lstStyle>
          <a:p>
            <a:pPr>
              <a:defRPr/>
            </a:pPr>
            <a:fld id="{B3BB32F5-12C5-486A-8586-B06E1316666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6" r:id="rId1"/>
    <p:sldLayoutId id="2147483665" r:id="rId2"/>
    <p:sldLayoutId id="2147483667" r:id="rId3"/>
    <p:sldLayoutId id="2147483664" r:id="rId4"/>
    <p:sldLayoutId id="2147483663" r:id="rId5"/>
    <p:sldLayoutId id="2147483662"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hf sldNum="0" hdr="0" ftr="0" dt="0"/>
  <p:txStyles>
    <p:titleStyle>
      <a:lvl1pPr algn="l" defTabSz="457200" rtl="0" eaLnBrk="0" fontAlgn="base" hangingPunct="0">
        <a:spcBef>
          <a:spcPct val="0"/>
        </a:spcBef>
        <a:spcAft>
          <a:spcPct val="0"/>
        </a:spcAft>
        <a:defRPr sz="3600" kern="1200">
          <a:solidFill>
            <a:schemeClr val="bg2"/>
          </a:solidFill>
          <a:latin typeface="+mj-lt"/>
          <a:ea typeface="+mj-ea"/>
          <a:cs typeface="+mj-cs"/>
        </a:defRPr>
      </a:lvl1pPr>
      <a:lvl2pPr algn="l" defTabSz="457200" rtl="0" eaLnBrk="0" fontAlgn="base" hangingPunct="0">
        <a:spcBef>
          <a:spcPct val="0"/>
        </a:spcBef>
        <a:spcAft>
          <a:spcPct val="0"/>
        </a:spcAft>
        <a:defRPr sz="3600">
          <a:solidFill>
            <a:schemeClr val="bg2"/>
          </a:solidFill>
          <a:latin typeface="Century Gothic" pitchFamily="34" charset="0"/>
        </a:defRPr>
      </a:lvl2pPr>
      <a:lvl3pPr algn="l" defTabSz="457200" rtl="0" eaLnBrk="0" fontAlgn="base" hangingPunct="0">
        <a:spcBef>
          <a:spcPct val="0"/>
        </a:spcBef>
        <a:spcAft>
          <a:spcPct val="0"/>
        </a:spcAft>
        <a:defRPr sz="3600">
          <a:solidFill>
            <a:schemeClr val="bg2"/>
          </a:solidFill>
          <a:latin typeface="Century Gothic" pitchFamily="34" charset="0"/>
        </a:defRPr>
      </a:lvl3pPr>
      <a:lvl4pPr algn="l" defTabSz="457200" rtl="0" eaLnBrk="0" fontAlgn="base" hangingPunct="0">
        <a:spcBef>
          <a:spcPct val="0"/>
        </a:spcBef>
        <a:spcAft>
          <a:spcPct val="0"/>
        </a:spcAft>
        <a:defRPr sz="3600">
          <a:solidFill>
            <a:schemeClr val="bg2"/>
          </a:solidFill>
          <a:latin typeface="Century Gothic" pitchFamily="34" charset="0"/>
        </a:defRPr>
      </a:lvl4pPr>
      <a:lvl5pPr algn="l" defTabSz="457200" rtl="0" eaLnBrk="0" fontAlgn="base" hangingPunct="0">
        <a:spcBef>
          <a:spcPct val="0"/>
        </a:spcBef>
        <a:spcAft>
          <a:spcPct val="0"/>
        </a:spcAft>
        <a:defRPr sz="3600">
          <a:solidFill>
            <a:schemeClr val="bg2"/>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5">
            <a:extLst>
              <a:ext uri="{FF2B5EF4-FFF2-40B4-BE49-F238E27FC236}">
                <a16:creationId xmlns="" xmlns:a16="http://schemas.microsoft.com/office/drawing/2014/main" id="{036A24D0-1274-4F96-8773-1D7C334CF75F}"/>
              </a:ext>
            </a:extLst>
          </p:cNvPr>
          <p:cNvGrpSpPr>
            <a:grpSpLocks/>
          </p:cNvGrpSpPr>
          <p:nvPr/>
        </p:nvGrpSpPr>
        <p:grpSpPr bwMode="auto">
          <a:xfrm>
            <a:off x="-2117" y="0"/>
            <a:ext cx="12194117" cy="6861175"/>
            <a:chOff x="-1588" y="0"/>
            <a:chExt cx="9145588" cy="6860798"/>
          </a:xfrm>
        </p:grpSpPr>
        <p:sp>
          <p:nvSpPr>
            <p:cNvPr id="14" name="Rectangle 13">
              <a:extLst>
                <a:ext uri="{FF2B5EF4-FFF2-40B4-BE49-F238E27FC236}">
                  <a16:creationId xmlns="" xmlns:a16="http://schemas.microsoft.com/office/drawing/2014/main" id="{E8A932B4-6A6B-4D69-9454-21BE9FBC5079}"/>
                </a:ext>
              </a:extLst>
            </p:cNvPr>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a:extLst>
                <a:ext uri="{FF2B5EF4-FFF2-40B4-BE49-F238E27FC236}">
                  <a16:creationId xmlns="" xmlns:a16="http://schemas.microsoft.com/office/drawing/2014/main" id="{1A42EA6B-5E37-4316-A3B2-0942161A98D8}"/>
                </a:ext>
              </a:extLst>
            </p:cNvPr>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a:extLst>
                <a:ext uri="{FF2B5EF4-FFF2-40B4-BE49-F238E27FC236}">
                  <a16:creationId xmlns="" xmlns:a16="http://schemas.microsoft.com/office/drawing/2014/main" id="{02EEB26D-BCB4-4DC3-AFA6-F34198409C72}"/>
                </a:ext>
              </a:extLst>
            </p:cNvPr>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a:extLst>
                <a:ext uri="{FF2B5EF4-FFF2-40B4-BE49-F238E27FC236}">
                  <a16:creationId xmlns="" xmlns:a16="http://schemas.microsoft.com/office/drawing/2014/main" id="{8B96232C-7A53-4A35-81C1-A435A8E646FE}"/>
                </a:ext>
              </a:extLst>
            </p:cNvPr>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a:extLst>
                <a:ext uri="{FF2B5EF4-FFF2-40B4-BE49-F238E27FC236}">
                  <a16:creationId xmlns="" xmlns:a16="http://schemas.microsoft.com/office/drawing/2014/main" id="{F2948D31-6FC6-4F98-ABBB-451B2E437ACF}"/>
                </a:ext>
              </a:extLst>
            </p:cNvPr>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a:extLst>
                <a:ext uri="{FF2B5EF4-FFF2-40B4-BE49-F238E27FC236}">
                  <a16:creationId xmlns="" xmlns:a16="http://schemas.microsoft.com/office/drawing/2014/main" id="{C1748330-BCA1-4F97-BFDC-384466922B2A}"/>
                </a:ext>
              </a:extLst>
            </p:cNvPr>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51" name="Freeform 5">
              <a:extLst>
                <a:ext uri="{FF2B5EF4-FFF2-40B4-BE49-F238E27FC236}">
                  <a16:creationId xmlns="" xmlns:a16="http://schemas.microsoft.com/office/drawing/2014/main" id="{7002C601-3371-41D4-9989-4F895C82F3C9}"/>
                </a:ext>
              </a:extLst>
            </p:cNvPr>
            <p:cNvSpPr>
              <a:spLocks/>
            </p:cNvSpPr>
            <p:nvPr/>
          </p:nvSpPr>
          <p:spPr bwMode="gray">
            <a:xfrm rot="-589932">
              <a:off x="6359946" y="1790293"/>
              <a:ext cx="2377690" cy="317748"/>
            </a:xfrm>
            <a:custGeom>
              <a:avLst/>
              <a:gdLst>
                <a:gd name="T0" fmla="*/ 4805311 w 10000"/>
                <a:gd name="T1" fmla="*/ 9131757 h 5291"/>
                <a:gd name="T2" fmla="*/ 562966612 w 10000"/>
                <a:gd name="T3" fmla="*/ 19082176 h 5291"/>
                <a:gd name="T4" fmla="*/ 565340974 w 10000"/>
                <a:gd name="T5" fmla="*/ 0 h 5291"/>
                <a:gd name="T6" fmla="*/ 565340974 w 10000"/>
                <a:gd name="T7" fmla="*/ 0 h 5291"/>
                <a:gd name="T8" fmla="*/ 546515137 w 10000"/>
                <a:gd name="T9" fmla="*/ 735727 h 5291"/>
                <a:gd name="T10" fmla="*/ 527689301 w 10000"/>
                <a:gd name="T11" fmla="*/ 1442628 h 5291"/>
                <a:gd name="T12" fmla="*/ 508863465 w 10000"/>
                <a:gd name="T13" fmla="*/ 2127849 h 5291"/>
                <a:gd name="T14" fmla="*/ 489981040 w 10000"/>
                <a:gd name="T15" fmla="*/ 2715721 h 5291"/>
                <a:gd name="T16" fmla="*/ 471098615 w 10000"/>
                <a:gd name="T17" fmla="*/ 3307198 h 5291"/>
                <a:gd name="T18" fmla="*/ 452216190 w 10000"/>
                <a:gd name="T19" fmla="*/ 3862581 h 5291"/>
                <a:gd name="T20" fmla="*/ 433559883 w 10000"/>
                <a:gd name="T21" fmla="*/ 4335029 h 5291"/>
                <a:gd name="T22" fmla="*/ 414564518 w 10000"/>
                <a:gd name="T23" fmla="*/ 4778651 h 5291"/>
                <a:gd name="T24" fmla="*/ 395738682 w 10000"/>
                <a:gd name="T25" fmla="*/ 5193387 h 5291"/>
                <a:gd name="T26" fmla="*/ 377252142 w 10000"/>
                <a:gd name="T27" fmla="*/ 5546868 h 5291"/>
                <a:gd name="T28" fmla="*/ 358426068 w 10000"/>
                <a:gd name="T29" fmla="*/ 5900288 h 5291"/>
                <a:gd name="T30" fmla="*/ 339939528 w 10000"/>
                <a:gd name="T31" fmla="*/ 6199659 h 5291"/>
                <a:gd name="T32" fmla="*/ 321452988 w 10000"/>
                <a:gd name="T33" fmla="*/ 6434052 h 5291"/>
                <a:gd name="T34" fmla="*/ 302966211 w 10000"/>
                <a:gd name="T35" fmla="*/ 6672107 h 5291"/>
                <a:gd name="T36" fmla="*/ 284705789 w 10000"/>
                <a:gd name="T37" fmla="*/ 6874071 h 5291"/>
                <a:gd name="T38" fmla="*/ 266671249 w 10000"/>
                <a:gd name="T39" fmla="*/ 7025528 h 5291"/>
                <a:gd name="T40" fmla="*/ 248524005 w 10000"/>
                <a:gd name="T41" fmla="*/ 7140952 h 5291"/>
                <a:gd name="T42" fmla="*/ 230602642 w 10000"/>
                <a:gd name="T43" fmla="*/ 7259980 h 5291"/>
                <a:gd name="T44" fmla="*/ 212907398 w 10000"/>
                <a:gd name="T45" fmla="*/ 7317633 h 5291"/>
                <a:gd name="T46" fmla="*/ 195268742 w 10000"/>
                <a:gd name="T47" fmla="*/ 7378948 h 5291"/>
                <a:gd name="T48" fmla="*/ 177799854 w 10000"/>
                <a:gd name="T49" fmla="*/ 7404231 h 5291"/>
                <a:gd name="T50" fmla="*/ 160500257 w 10000"/>
                <a:gd name="T51" fmla="*/ 7378948 h 5291"/>
                <a:gd name="T52" fmla="*/ 143427016 w 10000"/>
                <a:gd name="T53" fmla="*/ 7378948 h 5291"/>
                <a:gd name="T54" fmla="*/ 126523305 w 10000"/>
                <a:gd name="T55" fmla="*/ 7317633 h 5291"/>
                <a:gd name="T56" fmla="*/ 109845711 w 10000"/>
                <a:gd name="T57" fmla="*/ 7227491 h 5291"/>
                <a:gd name="T58" fmla="*/ 93450826 w 10000"/>
                <a:gd name="T59" fmla="*/ 7140952 h 5291"/>
                <a:gd name="T60" fmla="*/ 77338647 w 10000"/>
                <a:gd name="T61" fmla="*/ 7050751 h 5291"/>
                <a:gd name="T62" fmla="*/ 61339409 w 10000"/>
                <a:gd name="T63" fmla="*/ 6906500 h 5291"/>
                <a:gd name="T64" fmla="*/ 45566527 w 10000"/>
                <a:gd name="T65" fmla="*/ 6755043 h 5291"/>
                <a:gd name="T66" fmla="*/ 30132703 w 10000"/>
                <a:gd name="T67" fmla="*/ 6610792 h 5291"/>
                <a:gd name="T68" fmla="*/ 0 w 10000"/>
                <a:gd name="T69" fmla="*/ 6224882 h 5291"/>
                <a:gd name="T70" fmla="*/ 4805311 w 10000"/>
                <a:gd name="T71" fmla="*/ 913175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2" name="Freeform 24">
              <a:extLst>
                <a:ext uri="{FF2B5EF4-FFF2-40B4-BE49-F238E27FC236}">
                  <a16:creationId xmlns="" xmlns:a16="http://schemas.microsoft.com/office/drawing/2014/main" id="{48D29119-CDEE-43AD-9649-50A3DBDB0DDA}"/>
                </a:ext>
              </a:extLst>
            </p:cNvPr>
            <p:cNvSpPr>
              <a:spLocks/>
            </p:cNvSpPr>
            <p:nvPr/>
          </p:nvSpPr>
          <p:spPr bwMode="gray">
            <a:xfrm>
              <a:off x="485023" y="1856450"/>
              <a:ext cx="8173954" cy="4535226"/>
            </a:xfrm>
            <a:custGeom>
              <a:avLst/>
              <a:gdLst>
                <a:gd name="T0" fmla="*/ 0 w 4960"/>
                <a:gd name="T1" fmla="*/ 0 h 2752"/>
                <a:gd name="T2" fmla="*/ 0 w 4960"/>
                <a:gd name="T3" fmla="*/ 879926131 h 2752"/>
                <a:gd name="T4" fmla="*/ 0 w 4960"/>
                <a:gd name="T5" fmla="*/ 2147483646 h 2752"/>
                <a:gd name="T6" fmla="*/ 0 w 4960"/>
                <a:gd name="T7" fmla="*/ 2147483646 h 2752"/>
                <a:gd name="T8" fmla="*/ 2147483646 w 4960"/>
                <a:gd name="T9" fmla="*/ 2147483646 h 2752"/>
                <a:gd name="T10" fmla="*/ 2147483646 w 4960"/>
                <a:gd name="T11" fmla="*/ 2147483646 h 2752"/>
                <a:gd name="T12" fmla="*/ 2147483646 w 4960"/>
                <a:gd name="T13" fmla="*/ 879926131 h 2752"/>
                <a:gd name="T14" fmla="*/ 2147483646 w 4960"/>
                <a:gd name="T15" fmla="*/ 0 h 2752"/>
                <a:gd name="T16" fmla="*/ 2147483646 w 4960"/>
                <a:gd name="T17" fmla="*/ 0 h 2752"/>
                <a:gd name="T18" fmla="*/ 2147483646 w 4960"/>
                <a:gd name="T19" fmla="*/ 92337663 h 2752"/>
                <a:gd name="T20" fmla="*/ 2147483646 w 4960"/>
                <a:gd name="T21" fmla="*/ 173811877 h 2752"/>
                <a:gd name="T22" fmla="*/ 2147483646 w 4960"/>
                <a:gd name="T23" fmla="*/ 244424291 h 2752"/>
                <a:gd name="T24" fmla="*/ 2147483646 w 4960"/>
                <a:gd name="T25" fmla="*/ 309603333 h 2752"/>
                <a:gd name="T26" fmla="*/ 2147483646 w 4960"/>
                <a:gd name="T27" fmla="*/ 358488851 h 2752"/>
                <a:gd name="T28" fmla="*/ 2147483646 w 4960"/>
                <a:gd name="T29" fmla="*/ 396509272 h 2752"/>
                <a:gd name="T30" fmla="*/ 2147483646 w 4960"/>
                <a:gd name="T31" fmla="*/ 429099617 h 2752"/>
                <a:gd name="T32" fmla="*/ 2147483646 w 4960"/>
                <a:gd name="T33" fmla="*/ 450826514 h 2752"/>
                <a:gd name="T34" fmla="*/ 2147483646 w 4960"/>
                <a:gd name="T35" fmla="*/ 467121686 h 2752"/>
                <a:gd name="T36" fmla="*/ 2147483646 w 4960"/>
                <a:gd name="T37" fmla="*/ 472553410 h 2752"/>
                <a:gd name="T38" fmla="*/ 2147483646 w 4960"/>
                <a:gd name="T39" fmla="*/ 472553410 h 2752"/>
                <a:gd name="T40" fmla="*/ 2147483646 w 4960"/>
                <a:gd name="T41" fmla="*/ 472553410 h 2752"/>
                <a:gd name="T42" fmla="*/ 2147483646 w 4960"/>
                <a:gd name="T43" fmla="*/ 461689962 h 2752"/>
                <a:gd name="T44" fmla="*/ 2147483646 w 4960"/>
                <a:gd name="T45" fmla="*/ 445394789 h 2752"/>
                <a:gd name="T46" fmla="*/ 2147483646 w 4960"/>
                <a:gd name="T47" fmla="*/ 423667893 h 2752"/>
                <a:gd name="T48" fmla="*/ 2147483646 w 4960"/>
                <a:gd name="T49" fmla="*/ 401940996 h 2752"/>
                <a:gd name="T50" fmla="*/ 2147483646 w 4960"/>
                <a:gd name="T51" fmla="*/ 374782375 h 2752"/>
                <a:gd name="T52" fmla="*/ 2147483646 w 4960"/>
                <a:gd name="T53" fmla="*/ 347625402 h 2752"/>
                <a:gd name="T54" fmla="*/ 2147483646 w 4960"/>
                <a:gd name="T55" fmla="*/ 315035058 h 2752"/>
                <a:gd name="T56" fmla="*/ 2147483646 w 4960"/>
                <a:gd name="T57" fmla="*/ 282444713 h 2752"/>
                <a:gd name="T58" fmla="*/ 1814167891 w 4960"/>
                <a:gd name="T59" fmla="*/ 211833946 h 2752"/>
                <a:gd name="T60" fmla="*/ 1189529488 w 4960"/>
                <a:gd name="T61" fmla="*/ 146654904 h 2752"/>
                <a:gd name="T62" fmla="*/ 689819095 w 4960"/>
                <a:gd name="T63" fmla="*/ 92337663 h 2752"/>
                <a:gd name="T64" fmla="*/ 315035064 w 4960"/>
                <a:gd name="T65" fmla="*/ 43453793 h 2752"/>
                <a:gd name="T66" fmla="*/ 0 w 4960"/>
                <a:gd name="T67" fmla="*/ 0 h 2752"/>
                <a:gd name="T68" fmla="*/ 0 w 4960"/>
                <a:gd name="T69" fmla="*/ 0 h 275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4960" h="2752">
                  <a:moveTo>
                    <a:pt x="0" y="0"/>
                  </a:moveTo>
                  <a:lnTo>
                    <a:pt x="0" y="324"/>
                  </a:lnTo>
                  <a:lnTo>
                    <a:pt x="0" y="1992"/>
                  </a:lnTo>
                  <a:lnTo>
                    <a:pt x="0" y="2752"/>
                  </a:lnTo>
                  <a:lnTo>
                    <a:pt x="4960" y="2752"/>
                  </a:lnTo>
                  <a:lnTo>
                    <a:pt x="4960" y="1992"/>
                  </a:lnTo>
                  <a:lnTo>
                    <a:pt x="4960" y="324"/>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3" name="Freeform 5">
              <a:extLst>
                <a:ext uri="{FF2B5EF4-FFF2-40B4-BE49-F238E27FC236}">
                  <a16:creationId xmlns="" xmlns:a16="http://schemas.microsoft.com/office/drawing/2014/main" id="{9FE33BBE-490E-4B9C-A55F-38B33694723B}"/>
                </a:ext>
              </a:extLst>
            </p:cNvPr>
            <p:cNvSpPr>
              <a:spLocks noEditPoints="1"/>
            </p:cNvSpPr>
            <p:nvPr/>
          </p:nvSpPr>
          <p:spPr bwMode="gray">
            <a:xfrm>
              <a:off x="0" y="0"/>
              <a:ext cx="9144000" cy="6858000"/>
            </a:xfrm>
            <a:custGeom>
              <a:avLst/>
              <a:gdLst>
                <a:gd name="T0" fmla="*/ 0 w 5760"/>
                <a:gd name="T1" fmla="*/ 0 h 4320"/>
                <a:gd name="T2" fmla="*/ 0 w 5760"/>
                <a:gd name="T3" fmla="*/ 2147483646 h 4320"/>
                <a:gd name="T4" fmla="*/ 2147483646 w 5760"/>
                <a:gd name="T5" fmla="*/ 2147483646 h 4320"/>
                <a:gd name="T6" fmla="*/ 2147483646 w 5760"/>
                <a:gd name="T7" fmla="*/ 0 h 4320"/>
                <a:gd name="T8" fmla="*/ 0 w 5760"/>
                <a:gd name="T9" fmla="*/ 0 h 4320"/>
                <a:gd name="T10" fmla="*/ 2147483646 w 5760"/>
                <a:gd name="T11" fmla="*/ 2147483646 h 4320"/>
                <a:gd name="T12" fmla="*/ 816530625 w 5760"/>
                <a:gd name="T13" fmla="*/ 2147483646 h 4320"/>
                <a:gd name="T14" fmla="*/ 816530625 w 5760"/>
                <a:gd name="T15" fmla="*/ 816530625 h 4320"/>
                <a:gd name="T16" fmla="*/ 2147483646 w 5760"/>
                <a:gd name="T17" fmla="*/ 816530625 h 4320"/>
                <a:gd name="T18" fmla="*/ 2147483646 w 5760"/>
                <a:gd name="T19" fmla="*/ 2147483646 h 43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027" name="Title Placeholder 1">
            <a:extLst>
              <a:ext uri="{FF2B5EF4-FFF2-40B4-BE49-F238E27FC236}">
                <a16:creationId xmlns="" xmlns:a16="http://schemas.microsoft.com/office/drawing/2014/main" id="{28FEE6E7-6C3A-4B61-A0B7-7117DA867952}"/>
              </a:ext>
            </a:extLst>
          </p:cNvPr>
          <p:cNvSpPr>
            <a:spLocks noGrp="1"/>
          </p:cNvSpPr>
          <p:nvPr>
            <p:ph type="title"/>
          </p:nvPr>
        </p:nvSpPr>
        <p:spPr bwMode="gray">
          <a:xfrm>
            <a:off x="1155700" y="927101"/>
            <a:ext cx="8460317"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 xmlns:a16="http://schemas.microsoft.com/office/drawing/2014/main" id="{0330727B-E2C4-4A4A-B370-57ED64ADAA83}"/>
              </a:ext>
            </a:extLst>
          </p:cNvPr>
          <p:cNvSpPr>
            <a:spLocks noGrp="1"/>
          </p:cNvSpPr>
          <p:nvPr>
            <p:ph type="body" idx="1"/>
          </p:nvPr>
        </p:nvSpPr>
        <p:spPr bwMode="auto">
          <a:xfrm>
            <a:off x="1151468" y="2489200"/>
            <a:ext cx="8462433" cy="353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 xmlns:a16="http://schemas.microsoft.com/office/drawing/2014/main" id="{8AE761EB-3E7F-4084-9FE0-B835B9288C1E}"/>
              </a:ext>
            </a:extLst>
          </p:cNvPr>
          <p:cNvSpPr>
            <a:spLocks noGrp="1"/>
          </p:cNvSpPr>
          <p:nvPr>
            <p:ph type="dt" sz="half" idx="2"/>
          </p:nvPr>
        </p:nvSpPr>
        <p:spPr>
          <a:xfrm>
            <a:off x="10098617" y="6365875"/>
            <a:ext cx="1320800" cy="228600"/>
          </a:xfrm>
          <a:prstGeom prst="rect">
            <a:avLst/>
          </a:prstGeom>
        </p:spPr>
        <p:txBody>
          <a:bodyPr vert="horz" lIns="91440" tIns="45720" rIns="91440" bIns="45720" rtlCol="0" anchor="b"/>
          <a:lstStyle>
            <a:lvl1pPr algn="r" eaLnBrk="1" fontAlgn="auto" hangingPunct="1">
              <a:spcBef>
                <a:spcPts val="0"/>
              </a:spcBef>
              <a:spcAft>
                <a:spcPts val="0"/>
              </a:spcAft>
              <a:defRPr sz="900" b="1" i="0">
                <a:solidFill>
                  <a:schemeClr val="accent1"/>
                </a:solidFill>
                <a:latin typeface="+mn-lt"/>
              </a:defRPr>
            </a:lvl1pPr>
          </a:lstStyle>
          <a:p>
            <a:pPr>
              <a:defRPr/>
            </a:pPr>
            <a:endParaRPr lang="en-US"/>
          </a:p>
        </p:txBody>
      </p:sp>
      <p:sp>
        <p:nvSpPr>
          <p:cNvPr id="5" name="Footer Placeholder 4">
            <a:extLst>
              <a:ext uri="{FF2B5EF4-FFF2-40B4-BE49-F238E27FC236}">
                <a16:creationId xmlns="" xmlns:a16="http://schemas.microsoft.com/office/drawing/2014/main" id="{D48D031B-FF8C-4641-A317-0398DB113004}"/>
              </a:ext>
            </a:extLst>
          </p:cNvPr>
          <p:cNvSpPr>
            <a:spLocks noGrp="1"/>
          </p:cNvSpPr>
          <p:nvPr>
            <p:ph type="ftr" sz="quarter" idx="3"/>
          </p:nvPr>
        </p:nvSpPr>
        <p:spPr>
          <a:xfrm>
            <a:off x="787400" y="6365875"/>
            <a:ext cx="5147733" cy="228600"/>
          </a:xfrm>
          <a:prstGeom prst="rect">
            <a:avLst/>
          </a:prstGeom>
        </p:spPr>
        <p:txBody>
          <a:bodyPr vert="horz" lIns="91440" tIns="45720" rIns="91440" bIns="45720" rtlCol="0" anchor="b"/>
          <a:lstStyle>
            <a:lvl1pPr algn="l" eaLnBrk="1" fontAlgn="auto" hangingPunct="1">
              <a:spcBef>
                <a:spcPts val="0"/>
              </a:spcBef>
              <a:spcAft>
                <a:spcPts val="0"/>
              </a:spcAft>
              <a:defRPr sz="900" b="1" i="0">
                <a:solidFill>
                  <a:schemeClr val="accent1"/>
                </a:solidFill>
                <a:latin typeface="+mn-lt"/>
              </a:defRPr>
            </a:lvl1pPr>
          </a:lstStyle>
          <a:p>
            <a:pPr>
              <a:defRPr/>
            </a:pPr>
            <a:endParaRPr lang="en-US"/>
          </a:p>
        </p:txBody>
      </p:sp>
      <p:sp>
        <p:nvSpPr>
          <p:cNvPr id="26" name="Rectangle 25">
            <a:extLst>
              <a:ext uri="{FF2B5EF4-FFF2-40B4-BE49-F238E27FC236}">
                <a16:creationId xmlns="" xmlns:a16="http://schemas.microsoft.com/office/drawing/2014/main" id="{21BED3CC-241A-4B1E-B8A5-D9B80594EAF7}"/>
              </a:ext>
            </a:extLst>
          </p:cNvPr>
          <p:cNvSpPr/>
          <p:nvPr/>
        </p:nvSpPr>
        <p:spPr>
          <a:xfrm>
            <a:off x="10327217" y="0"/>
            <a:ext cx="9144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a:extLst>
              <a:ext uri="{FF2B5EF4-FFF2-40B4-BE49-F238E27FC236}">
                <a16:creationId xmlns="" xmlns:a16="http://schemas.microsoft.com/office/drawing/2014/main" id="{571A5ECA-9DEB-4535-9BBB-AD64F485FFAF}"/>
              </a:ext>
            </a:extLst>
          </p:cNvPr>
          <p:cNvSpPr>
            <a:spLocks noGrp="1"/>
          </p:cNvSpPr>
          <p:nvPr>
            <p:ph type="sldNum" sz="quarter" idx="4"/>
          </p:nvPr>
        </p:nvSpPr>
        <p:spPr bwMode="gray">
          <a:xfrm>
            <a:off x="10238318" y="295275"/>
            <a:ext cx="1054100" cy="768350"/>
          </a:xfrm>
          <a:prstGeom prst="rect">
            <a:avLst/>
          </a:prstGeom>
        </p:spPr>
        <p:txBody>
          <a:bodyPr anchor="b"/>
          <a:lstStyle>
            <a:lvl1pPr algn="ctr" eaLnBrk="1" fontAlgn="auto" hangingPunct="1">
              <a:spcBef>
                <a:spcPts val="0"/>
              </a:spcBef>
              <a:spcAft>
                <a:spcPts val="0"/>
              </a:spcAft>
              <a:defRPr sz="2800">
                <a:solidFill>
                  <a:schemeClr val="bg1"/>
                </a:solidFill>
                <a:latin typeface="+mn-lt"/>
              </a:defRPr>
            </a:lvl1pPr>
          </a:lstStyle>
          <a:p>
            <a:pPr>
              <a:defRPr/>
            </a:pPr>
            <a:fld id="{07A72A0F-B1C6-48FB-9211-04D91C391B3C}" type="slidenum">
              <a:rPr lang="en-US" altLang="en-US"/>
              <a:pPr>
                <a:defRPr/>
              </a:pPr>
              <a:t>‹#›</a:t>
            </a:fld>
            <a:endParaRPr lang="en-US" altLang="en-US"/>
          </a:p>
        </p:txBody>
      </p:sp>
    </p:spTree>
    <p:extLst>
      <p:ext uri="{BB962C8B-B14F-4D97-AF65-F5344CB8AC3E}">
        <p14:creationId xmlns:p14="http://schemas.microsoft.com/office/powerpoint/2010/main" val="3433568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Lst>
  <p:txStyles>
    <p:titleStyle>
      <a:lvl1pPr algn="l" defTabSz="457200" rtl="0" eaLnBrk="0" fontAlgn="base" hangingPunct="0">
        <a:spcBef>
          <a:spcPct val="0"/>
        </a:spcBef>
        <a:spcAft>
          <a:spcPct val="0"/>
        </a:spcAft>
        <a:defRPr sz="3200" kern="1200">
          <a:solidFill>
            <a:schemeClr val="bg1"/>
          </a:solidFill>
          <a:latin typeface="+mj-lt"/>
          <a:ea typeface="+mj-ea"/>
          <a:cs typeface="+mj-cs"/>
        </a:defRPr>
      </a:lvl1pPr>
      <a:lvl2pPr algn="l" defTabSz="457200" rtl="0" eaLnBrk="0" fontAlgn="base" hangingPunct="0">
        <a:spcBef>
          <a:spcPct val="0"/>
        </a:spcBef>
        <a:spcAft>
          <a:spcPct val="0"/>
        </a:spcAft>
        <a:defRPr sz="3200">
          <a:solidFill>
            <a:schemeClr val="bg1"/>
          </a:solidFill>
          <a:latin typeface="Century Gothic" panose="020B0502020202020204" pitchFamily="34" charset="0"/>
        </a:defRPr>
      </a:lvl2pPr>
      <a:lvl3pPr algn="l" defTabSz="457200" rtl="0" eaLnBrk="0" fontAlgn="base" hangingPunct="0">
        <a:spcBef>
          <a:spcPct val="0"/>
        </a:spcBef>
        <a:spcAft>
          <a:spcPct val="0"/>
        </a:spcAft>
        <a:defRPr sz="3200">
          <a:solidFill>
            <a:schemeClr val="bg1"/>
          </a:solidFill>
          <a:latin typeface="Century Gothic" panose="020B0502020202020204" pitchFamily="34" charset="0"/>
        </a:defRPr>
      </a:lvl3pPr>
      <a:lvl4pPr algn="l" defTabSz="457200" rtl="0" eaLnBrk="0" fontAlgn="base" hangingPunct="0">
        <a:spcBef>
          <a:spcPct val="0"/>
        </a:spcBef>
        <a:spcAft>
          <a:spcPct val="0"/>
        </a:spcAft>
        <a:defRPr sz="3200">
          <a:solidFill>
            <a:schemeClr val="bg1"/>
          </a:solidFill>
          <a:latin typeface="Century Gothic" panose="020B0502020202020204" pitchFamily="34" charset="0"/>
        </a:defRPr>
      </a:lvl4pPr>
      <a:lvl5pPr algn="l" defTabSz="457200" rtl="0" eaLnBrk="0" fontAlgn="base" hangingPunct="0">
        <a:spcBef>
          <a:spcPct val="0"/>
        </a:spcBef>
        <a:spcAft>
          <a:spcPct val="0"/>
        </a:spcAft>
        <a:defRPr sz="3200">
          <a:solidFill>
            <a:schemeClr val="bg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685800" indent="-282575"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95885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233488"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508125"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hyperlink" Target="http://www.nrcdv.org/dvam/DVAM-history" TargetMode="Externa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8" Type="http://schemas.openxmlformats.org/officeDocument/2006/relationships/hyperlink" Target="http://www.advocatesforyouth.org/publications/publications-a-z/367-science-and-success-2nd-ed-programs-that-work-to-prevent-teen-pregnancy-hiv-and-stis-in-the-us" TargetMode="External"/><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ctrTitle"/>
          </p:nvPr>
        </p:nvSpPr>
        <p:spPr>
          <a:xfrm>
            <a:off x="3981302" y="1126052"/>
            <a:ext cx="5171185" cy="4189475"/>
          </a:xfrm>
        </p:spPr>
        <p:txBody>
          <a:bodyPr anchor="t">
            <a:normAutofit/>
          </a:bodyPr>
          <a:lstStyle/>
          <a:p>
            <a:pPr eaLnBrk="1" hangingPunct="1">
              <a:lnSpc>
                <a:spcPct val="90000"/>
              </a:lnSpc>
            </a:pPr>
            <a:r>
              <a:rPr lang="en-US" sz="4600" dirty="0">
                <a:solidFill>
                  <a:srgbClr val="FFFFFF"/>
                </a:solidFill>
              </a:rPr>
              <a:t>Discussing Healthy Relationships and Domestic Violence with Teens</a:t>
            </a:r>
          </a:p>
        </p:txBody>
      </p:sp>
      <p:sp>
        <p:nvSpPr>
          <p:cNvPr id="3" name="Subtitle 2"/>
          <p:cNvSpPr>
            <a:spLocks noGrp="1"/>
          </p:cNvSpPr>
          <p:nvPr>
            <p:ph type="subTitle" idx="1"/>
          </p:nvPr>
        </p:nvSpPr>
        <p:spPr>
          <a:xfrm>
            <a:off x="618837" y="1573427"/>
            <a:ext cx="2970690" cy="4065372"/>
          </a:xfrm>
        </p:spPr>
        <p:txBody>
          <a:bodyPr rtlCol="0">
            <a:normAutofit/>
          </a:bodyPr>
          <a:lstStyle/>
          <a:p>
            <a:pPr eaLnBrk="1" fontAlgn="auto" hangingPunct="1">
              <a:spcAft>
                <a:spcPts val="0"/>
              </a:spcAft>
              <a:buFont typeface="Wingdings 3" charset="2"/>
              <a:buNone/>
              <a:defRPr/>
            </a:pPr>
            <a:r>
              <a:rPr lang="en-US" sz="2800" dirty="0"/>
              <a:t>Laura Valiukenas; </a:t>
            </a:r>
            <a:r>
              <a:rPr lang="en-US" sz="2800" dirty="0" err="1"/>
              <a:t>lcsw</a:t>
            </a:r>
            <a:r>
              <a:rPr lang="en-US" sz="2800" dirty="0"/>
              <a:t>, </a:t>
            </a:r>
            <a:r>
              <a:rPr lang="en-US" sz="2800" dirty="0" err="1"/>
              <a:t>icdvp</a:t>
            </a:r>
            <a:endParaRPr lang="en-US" sz="2800" dirty="0"/>
          </a:p>
          <a:p>
            <a:pPr eaLnBrk="1" fontAlgn="auto" hangingPunct="1">
              <a:spcAft>
                <a:spcPts val="0"/>
              </a:spcAft>
              <a:buFont typeface="Wingdings 3" charset="2"/>
              <a:buNone/>
              <a:defRPr/>
            </a:pPr>
            <a:r>
              <a:rPr lang="en-US" sz="2800" dirty="0"/>
              <a:t>Jessie Spanton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07D3616-8AE6-452F-810C-31084F747460}"/>
              </a:ext>
            </a:extLst>
          </p:cNvPr>
          <p:cNvSpPr>
            <a:spLocks noGrp="1"/>
          </p:cNvSpPr>
          <p:nvPr>
            <p:ph type="title"/>
          </p:nvPr>
        </p:nvSpPr>
        <p:spPr>
          <a:xfrm>
            <a:off x="1154954" y="973668"/>
            <a:ext cx="8761413" cy="706964"/>
          </a:xfrm>
        </p:spPr>
        <p:txBody>
          <a:bodyPr>
            <a:normAutofit/>
          </a:bodyPr>
          <a:lstStyle/>
          <a:p>
            <a:r>
              <a:rPr lang="en-US">
                <a:solidFill>
                  <a:srgbClr val="EBEBEB"/>
                </a:solidFill>
              </a:rPr>
              <a:t>Responses over time</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597918740"/>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 xmlns:a16="http://schemas.microsoft.com/office/drawing/2014/main" id="{A753D41E-B15A-45F3-B036-129DC0DA31E5}"/>
              </a:ext>
            </a:extLst>
          </p:cNvPr>
          <p:cNvSpPr txBox="1"/>
          <p:nvPr/>
        </p:nvSpPr>
        <p:spPr>
          <a:xfrm>
            <a:off x="683491" y="6410036"/>
            <a:ext cx="10945091" cy="707886"/>
          </a:xfrm>
          <a:prstGeom prst="rect">
            <a:avLst/>
          </a:prstGeom>
          <a:noFill/>
        </p:spPr>
        <p:txBody>
          <a:bodyPr wrap="square" rtlCol="0">
            <a:spAutoFit/>
          </a:bodyPr>
          <a:lstStyle/>
          <a:p>
            <a:r>
              <a:rPr lang="en-US" sz="1100" i="1" dirty="0"/>
              <a:t>When Dad Hurts Mom: Helping Your Children Heal the Wounds of Witnessing Abuse</a:t>
            </a:r>
            <a:r>
              <a:rPr lang="en-US" sz="1100" dirty="0"/>
              <a:t> by Lundy Bancroft (Putnam Adult, 2004)</a:t>
            </a:r>
          </a:p>
          <a:p>
            <a:r>
              <a:rPr lang="en-US" sz="1100" i="1" dirty="0"/>
              <a:t>The Batterer as Parent</a:t>
            </a:r>
            <a:r>
              <a:rPr lang="en-US" sz="1100" dirty="0"/>
              <a:t> by Lundy Bancroft and Jay G. Silverman (Sage Publications, Inc. 2002</a:t>
            </a:r>
          </a:p>
          <a:p>
            <a:endParaRPr lang="en-US" dirty="0"/>
          </a:p>
        </p:txBody>
      </p:sp>
    </p:spTree>
    <p:extLst>
      <p:ext uri="{BB962C8B-B14F-4D97-AF65-F5344CB8AC3E}">
        <p14:creationId xmlns:p14="http://schemas.microsoft.com/office/powerpoint/2010/main" val="781641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76250" y="473745"/>
            <a:ext cx="11227090" cy="5902829"/>
          </a:xfrm>
          <a:prstGeom prst="rect">
            <a:avLst/>
          </a:prstGeom>
          <a:solidFill>
            <a:srgbClr val="404040"/>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0">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534656" y="473746"/>
            <a:ext cx="4168684" cy="5902828"/>
          </a:xfrm>
          <a:prstGeom prst="rect">
            <a:avLst/>
          </a:prstGeom>
          <a:solidFill>
            <a:srgbClr val="262626"/>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2">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17540" y="473747"/>
            <a:ext cx="685800" cy="5902829"/>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 xmlns:a16="http://schemas.microsoft.com/office/drawing/2014/main" id="{91696399-EE21-4A3D-BCBE-C99AFED6AADF}"/>
              </a:ext>
            </a:extLst>
          </p:cNvPr>
          <p:cNvSpPr>
            <a:spLocks noGrp="1"/>
          </p:cNvSpPr>
          <p:nvPr>
            <p:ph type="title"/>
          </p:nvPr>
        </p:nvSpPr>
        <p:spPr>
          <a:xfrm>
            <a:off x="7856388" y="1175809"/>
            <a:ext cx="2828059" cy="4506382"/>
          </a:xfrm>
        </p:spPr>
        <p:txBody>
          <a:bodyPr anchor="ctr">
            <a:normAutofit/>
          </a:bodyPr>
          <a:lstStyle/>
          <a:p>
            <a:r>
              <a:rPr lang="en-US" sz="3200">
                <a:solidFill>
                  <a:srgbClr val="EBEBEB"/>
                </a:solidFill>
              </a:rPr>
              <a:t>Signs, Symptoms, Effects</a:t>
            </a:r>
          </a:p>
        </p:txBody>
      </p:sp>
      <p:sp>
        <p:nvSpPr>
          <p:cNvPr id="3" name="Content Placeholder 2">
            <a:extLst>
              <a:ext uri="{FF2B5EF4-FFF2-40B4-BE49-F238E27FC236}">
                <a16:creationId xmlns="" xmlns:a16="http://schemas.microsoft.com/office/drawing/2014/main" id="{A839B569-1AFF-4A58-B8F6-733A42619B8F}"/>
              </a:ext>
            </a:extLst>
          </p:cNvPr>
          <p:cNvSpPr>
            <a:spLocks noGrp="1"/>
          </p:cNvSpPr>
          <p:nvPr>
            <p:ph idx="1"/>
          </p:nvPr>
        </p:nvSpPr>
        <p:spPr>
          <a:xfrm>
            <a:off x="994088" y="1377298"/>
            <a:ext cx="5879463" cy="4304893"/>
          </a:xfrm>
        </p:spPr>
        <p:txBody>
          <a:bodyPr anchor="ctr">
            <a:normAutofit/>
          </a:bodyPr>
          <a:lstStyle/>
          <a:p>
            <a:r>
              <a:rPr lang="en-US" sz="1600">
                <a:solidFill>
                  <a:srgbClr val="FFFFFF"/>
                </a:solidFill>
              </a:rPr>
              <a:t>Self destructive behavior</a:t>
            </a:r>
          </a:p>
          <a:p>
            <a:pPr lvl="1"/>
            <a:r>
              <a:rPr lang="en-US" dirty="0">
                <a:solidFill>
                  <a:srgbClr val="FFFFFF"/>
                </a:solidFill>
              </a:rPr>
              <a:t>Self-injury</a:t>
            </a:r>
          </a:p>
          <a:p>
            <a:pPr lvl="1"/>
            <a:r>
              <a:rPr lang="en-US" dirty="0">
                <a:solidFill>
                  <a:srgbClr val="FFFFFF"/>
                </a:solidFill>
              </a:rPr>
              <a:t>Eating Disorders</a:t>
            </a:r>
          </a:p>
          <a:p>
            <a:pPr lvl="1"/>
            <a:r>
              <a:rPr lang="en-US" dirty="0">
                <a:solidFill>
                  <a:srgbClr val="FFFFFF"/>
                </a:solidFill>
              </a:rPr>
              <a:t>Suicidal Thoughts</a:t>
            </a:r>
          </a:p>
          <a:p>
            <a:pPr lvl="1"/>
            <a:r>
              <a:rPr lang="en-US" dirty="0">
                <a:solidFill>
                  <a:srgbClr val="FFFFFF"/>
                </a:solidFill>
              </a:rPr>
              <a:t>High risk behavior</a:t>
            </a:r>
          </a:p>
          <a:p>
            <a:pPr lvl="1"/>
            <a:r>
              <a:rPr lang="en-US" dirty="0">
                <a:solidFill>
                  <a:srgbClr val="FFFFFF"/>
                </a:solidFill>
              </a:rPr>
              <a:t>Experience nightmares</a:t>
            </a:r>
          </a:p>
          <a:p>
            <a:pPr lvl="1"/>
            <a:r>
              <a:rPr lang="en-US" dirty="0">
                <a:solidFill>
                  <a:srgbClr val="FFFFFF"/>
                </a:solidFill>
              </a:rPr>
              <a:t>Sleeping disturbances</a:t>
            </a:r>
          </a:p>
          <a:p>
            <a:pPr lvl="1"/>
            <a:r>
              <a:rPr lang="en-US" dirty="0">
                <a:solidFill>
                  <a:srgbClr val="FFFFFF"/>
                </a:solidFill>
              </a:rPr>
              <a:t>Changes in appearance or school/job performance</a:t>
            </a:r>
          </a:p>
          <a:p>
            <a:pPr lvl="1"/>
            <a:endParaRPr lang="en-US" dirty="0">
              <a:solidFill>
                <a:srgbClr val="FFFFFF"/>
              </a:solidFill>
            </a:endParaRPr>
          </a:p>
        </p:txBody>
      </p:sp>
    </p:spTree>
    <p:extLst>
      <p:ext uri="{BB962C8B-B14F-4D97-AF65-F5344CB8AC3E}">
        <p14:creationId xmlns:p14="http://schemas.microsoft.com/office/powerpoint/2010/main" val="229149532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86" name="Group 191"/>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93" name="Rectangle 192"/>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94"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4587" name="Rectangle 19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4577" name="Title 1"/>
          <p:cNvSpPr>
            <a:spLocks noGrp="1"/>
          </p:cNvSpPr>
          <p:nvPr>
            <p:ph type="title"/>
          </p:nvPr>
        </p:nvSpPr>
        <p:spPr>
          <a:xfrm>
            <a:off x="1154954" y="973668"/>
            <a:ext cx="8761413" cy="706964"/>
          </a:xfrm>
        </p:spPr>
        <p:txBody>
          <a:bodyPr>
            <a:normAutofit/>
          </a:bodyPr>
          <a:lstStyle/>
          <a:p>
            <a:pPr eaLnBrk="1" hangingPunct="1"/>
            <a:r>
              <a:rPr lang="en-US">
                <a:solidFill>
                  <a:srgbClr val="FFFFFF"/>
                </a:solidFill>
              </a:rPr>
              <a:t>Why Don’t They Break-up??</a:t>
            </a:r>
          </a:p>
        </p:txBody>
      </p:sp>
      <p:graphicFrame>
        <p:nvGraphicFramePr>
          <p:cNvPr id="24583" name="Content Placeholder 2"/>
          <p:cNvGraphicFramePr>
            <a:graphicFrameLocks noGrp="1"/>
          </p:cNvGraphicFramePr>
          <p:nvPr>
            <p:ph idx="1"/>
            <p:extLst>
              <p:ext uri="{D42A27DB-BD31-4B8C-83A1-F6EECF244321}">
                <p14:modId xmlns:p14="http://schemas.microsoft.com/office/powerpoint/2010/main" val="2808134003"/>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964734" y="5872294"/>
            <a:ext cx="5150840" cy="261610"/>
          </a:xfrm>
          <a:prstGeom prst="rect">
            <a:avLst/>
          </a:prstGeom>
          <a:noFill/>
        </p:spPr>
        <p:txBody>
          <a:bodyPr wrap="square" rtlCol="0">
            <a:spAutoFit/>
          </a:bodyPr>
          <a:lstStyle/>
          <a:p>
            <a:r>
              <a:rPr lang="en-US" sz="1100">
                <a:latin typeface="Century Gothic" pitchFamily="34" charset="0"/>
              </a:rPr>
              <a:t>http://www.loveisrespect.org/is-this-abuse/why-do-people-stay/</a:t>
            </a:r>
            <a:endParaRPr lang="en-US" sz="1100" dirty="0">
              <a:latin typeface="Century Gothic" pitchFamily="34" charset="0"/>
            </a:endParaRPr>
          </a:p>
        </p:txBody>
      </p:sp>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3A6206-054B-4BDD-A527-2862522E9AAE}"/>
              </a:ext>
            </a:extLst>
          </p:cNvPr>
          <p:cNvSpPr>
            <a:spLocks noGrp="1"/>
          </p:cNvSpPr>
          <p:nvPr>
            <p:ph type="title"/>
          </p:nvPr>
        </p:nvSpPr>
        <p:spPr>
          <a:xfrm>
            <a:off x="1154954" y="973668"/>
            <a:ext cx="8761413" cy="706964"/>
          </a:xfrm>
        </p:spPr>
        <p:txBody>
          <a:bodyPr>
            <a:normAutofit/>
          </a:bodyPr>
          <a:lstStyle/>
          <a:p>
            <a:r>
              <a:rPr lang="en-US">
                <a:solidFill>
                  <a:srgbClr val="EBEBEB"/>
                </a:solidFill>
              </a:rPr>
              <a:t>Clinical Interventions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773278174"/>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4227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1154954" y="973668"/>
            <a:ext cx="8761413" cy="706964"/>
          </a:xfrm>
        </p:spPr>
        <p:txBody>
          <a:bodyPr>
            <a:normAutofit/>
          </a:bodyPr>
          <a:lstStyle/>
          <a:p>
            <a:pPr eaLnBrk="1" hangingPunct="1"/>
            <a:r>
              <a:rPr lang="en-US">
                <a:solidFill>
                  <a:srgbClr val="EBEBEB"/>
                </a:solidFill>
              </a:rPr>
              <a:t>What is Teen Outreach?</a:t>
            </a:r>
          </a:p>
        </p:txBody>
      </p:sp>
      <p:graphicFrame>
        <p:nvGraphicFramePr>
          <p:cNvPr id="25603" name="Content Placeholder 2"/>
          <p:cNvGraphicFramePr>
            <a:graphicFrameLocks noGrp="1"/>
          </p:cNvGraphicFramePr>
          <p:nvPr>
            <p:ph idx="1"/>
            <p:extLst>
              <p:ext uri="{D42A27DB-BD31-4B8C-83A1-F6EECF244321}">
                <p14:modId xmlns:p14="http://schemas.microsoft.com/office/powerpoint/2010/main" val="2463396801"/>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1154954" y="973668"/>
            <a:ext cx="8761413" cy="706964"/>
          </a:xfrm>
        </p:spPr>
        <p:txBody>
          <a:bodyPr>
            <a:normAutofit/>
          </a:bodyPr>
          <a:lstStyle/>
          <a:p>
            <a:pPr eaLnBrk="1" hangingPunct="1"/>
            <a:r>
              <a:rPr lang="en-US">
                <a:solidFill>
                  <a:srgbClr val="EBEBEB"/>
                </a:solidFill>
              </a:rPr>
              <a:t>Brief History of Awareness </a:t>
            </a:r>
          </a:p>
        </p:txBody>
      </p:sp>
      <p:graphicFrame>
        <p:nvGraphicFramePr>
          <p:cNvPr id="26628" name="Content Placeholder 2"/>
          <p:cNvGraphicFramePr>
            <a:graphicFrameLocks noGrp="1"/>
          </p:cNvGraphicFramePr>
          <p:nvPr>
            <p:ph idx="1"/>
            <p:extLst>
              <p:ext uri="{D42A27DB-BD31-4B8C-83A1-F6EECF244321}">
                <p14:modId xmlns:p14="http://schemas.microsoft.com/office/powerpoint/2010/main" val="2891705206"/>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720436" y="6169891"/>
            <a:ext cx="8589819" cy="430887"/>
          </a:xfrm>
          <a:prstGeom prst="rect">
            <a:avLst/>
          </a:prstGeom>
          <a:noFill/>
        </p:spPr>
        <p:txBody>
          <a:bodyPr wrap="square" rtlCol="0">
            <a:spAutoFit/>
          </a:bodyPr>
          <a:lstStyle/>
          <a:p>
            <a:pPr lvl="0"/>
            <a:r>
              <a:rPr lang="en-US" sz="1100">
                <a:solidFill>
                  <a:prstClr val="black"/>
                </a:solidFill>
                <a:latin typeface="Century Gothic" pitchFamily="34" charset="0"/>
                <a:hlinkClick r:id="rId7"/>
              </a:rPr>
              <a:t>http://www.nrcdv.org/dvam/DVAM-history</a:t>
            </a:r>
            <a:endParaRPr lang="en-US" sz="1100">
              <a:solidFill>
                <a:prstClr val="black"/>
              </a:solidFill>
              <a:latin typeface="Century Gothic" pitchFamily="34" charset="0"/>
            </a:endParaRPr>
          </a:p>
          <a:p>
            <a:pPr lvl="0"/>
            <a:r>
              <a:rPr lang="en-US" sz="1100">
                <a:solidFill>
                  <a:prstClr val="black"/>
                </a:solidFill>
                <a:latin typeface="Century Gothic" pitchFamily="34" charset="0"/>
              </a:rPr>
              <a:t>http://www.loveisrespect.org/content/history-teen-dating-violence-awareness-and-prevention-month/</a:t>
            </a:r>
            <a:endParaRPr lang="en-US" sz="1100" dirty="0">
              <a:solidFill>
                <a:prstClr val="black"/>
              </a:solidFill>
              <a:latin typeface="Century Gothic"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7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Oval 7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799519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7655" name="Oval 7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981884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9" name="Rectangle 78"/>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flipH="1">
            <a:off x="343043" y="402165"/>
            <a:ext cx="673865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1"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rot="5677511" flipH="1">
            <a:off x="6355223"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3"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rot="5400000" flipH="1">
            <a:off x="4512068"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5"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flipH="1">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87" name="Rectangle 8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7649" name="Title 1"/>
          <p:cNvSpPr>
            <a:spLocks noGrp="1"/>
          </p:cNvSpPr>
          <p:nvPr>
            <p:ph type="title"/>
          </p:nvPr>
        </p:nvSpPr>
        <p:spPr>
          <a:xfrm>
            <a:off x="8471239" y="973667"/>
            <a:ext cx="2942210" cy="4833745"/>
          </a:xfrm>
        </p:spPr>
        <p:txBody>
          <a:bodyPr>
            <a:normAutofit/>
          </a:bodyPr>
          <a:lstStyle/>
          <a:p>
            <a:pPr eaLnBrk="1" hangingPunct="1"/>
            <a:r>
              <a:rPr lang="en-US">
                <a:solidFill>
                  <a:srgbClr val="EBEBEB"/>
                </a:solidFill>
              </a:rPr>
              <a:t>Best Practice in Outreach</a:t>
            </a:r>
          </a:p>
        </p:txBody>
      </p:sp>
      <p:graphicFrame>
        <p:nvGraphicFramePr>
          <p:cNvPr id="27656" name="Content Placeholder 2"/>
          <p:cNvGraphicFramePr>
            <a:graphicFrameLocks noGrp="1"/>
          </p:cNvGraphicFramePr>
          <p:nvPr>
            <p:ph idx="1"/>
            <p:extLst>
              <p:ext uri="{D42A27DB-BD31-4B8C-83A1-F6EECF244321}">
                <p14:modId xmlns:p14="http://schemas.microsoft.com/office/powerpoint/2010/main" val="3524433594"/>
              </p:ext>
            </p:extLst>
          </p:nvPr>
        </p:nvGraphicFramePr>
        <p:xfrm>
          <a:off x="964907" y="973667"/>
          <a:ext cx="6116795" cy="4928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1" name="Rectangle 70">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4" name="Rectangle 73">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cxnSp>
        <p:nvCxnSpPr>
          <p:cNvPr id="77" name="Straight Connector 76">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356687"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9" name="Date Placeholder 3">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7718854" y="6391839"/>
            <a:ext cx="2997637" cy="304798"/>
          </a:xfrm>
          <a:prstGeom prst="rect">
            <a:avLst/>
          </a:prstGeom>
        </p:spPr>
        <p:txBody>
          <a:bodyPr vert="horz" lIns="91440" tIns="45720" rIns="91440" bIns="45720" rtlCol="0" anchor="t"/>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B31166"/>
              </a:solidFill>
            </a:endParaRPr>
          </a:p>
        </p:txBody>
      </p:sp>
      <p:sp>
        <p:nvSpPr>
          <p:cNvPr id="81" name="Footer Placeholder 4">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561110" y="6391838"/>
            <a:ext cx="3859795" cy="304801"/>
          </a:xfrm>
          <a:prstGeom prst="rect">
            <a:avLst/>
          </a:prstGeom>
        </p:spPr>
        <p:txBody>
          <a:bodyPr vert="horz" lIns="91440" tIns="45720" rIns="91440" bIns="45720" rtlCol="0" anchor="ctr"/>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B31166"/>
              </a:solidFill>
            </a:endParaRPr>
          </a:p>
        </p:txBody>
      </p:sp>
      <p:sp>
        <p:nvSpPr>
          <p:cNvPr id="28673" name="Title 1"/>
          <p:cNvSpPr>
            <a:spLocks noGrp="1"/>
          </p:cNvSpPr>
          <p:nvPr>
            <p:ph type="title"/>
          </p:nvPr>
        </p:nvSpPr>
        <p:spPr>
          <a:xfrm>
            <a:off x="1154954" y="1085549"/>
            <a:ext cx="2879999" cy="4686903"/>
          </a:xfrm>
        </p:spPr>
        <p:txBody>
          <a:bodyPr anchor="ctr">
            <a:normAutofit/>
          </a:bodyPr>
          <a:lstStyle/>
          <a:p>
            <a:pPr algn="r" eaLnBrk="1" hangingPunct="1"/>
            <a:r>
              <a:rPr lang="en-US">
                <a:solidFill>
                  <a:schemeClr val="tx1"/>
                </a:solidFill>
              </a:rPr>
              <a:t>Why is that best practice??</a:t>
            </a:r>
          </a:p>
        </p:txBody>
      </p:sp>
      <p:sp>
        <p:nvSpPr>
          <p:cNvPr id="28674" name="Content Placeholder 2"/>
          <p:cNvSpPr>
            <a:spLocks noGrp="1"/>
          </p:cNvSpPr>
          <p:nvPr>
            <p:ph idx="1"/>
          </p:nvPr>
        </p:nvSpPr>
        <p:spPr>
          <a:xfrm>
            <a:off x="4691238" y="1085549"/>
            <a:ext cx="5289376" cy="4686903"/>
          </a:xfrm>
        </p:spPr>
        <p:txBody>
          <a:bodyPr anchor="ctr">
            <a:normAutofit/>
          </a:bodyPr>
          <a:lstStyle/>
          <a:p>
            <a:pPr eaLnBrk="1" hangingPunct="1"/>
            <a:r>
              <a:rPr lang="en-US" sz="1600" dirty="0">
                <a:solidFill>
                  <a:schemeClr val="tx1"/>
                </a:solidFill>
              </a:rPr>
              <a:t>A 2001 study on a program that discusses healthy behaviors, life skills, and sense of purpose found:</a:t>
            </a:r>
          </a:p>
          <a:p>
            <a:pPr lvl="1" eaLnBrk="1" hangingPunct="1"/>
            <a:r>
              <a:rPr lang="en-US" dirty="0">
                <a:solidFill>
                  <a:schemeClr val="tx1"/>
                </a:solidFill>
              </a:rPr>
              <a:t>52% lower risk of school suspension</a:t>
            </a:r>
          </a:p>
          <a:p>
            <a:pPr lvl="1" eaLnBrk="1" hangingPunct="1"/>
            <a:r>
              <a:rPr lang="en-US" dirty="0">
                <a:solidFill>
                  <a:schemeClr val="tx1"/>
                </a:solidFill>
              </a:rPr>
              <a:t>60% lower risk of course failure</a:t>
            </a:r>
          </a:p>
          <a:p>
            <a:pPr lvl="2" eaLnBrk="1" hangingPunct="1"/>
            <a:r>
              <a:rPr lang="en-US" sz="1600" dirty="0">
                <a:solidFill>
                  <a:schemeClr val="tx1"/>
                </a:solidFill>
              </a:rPr>
              <a:t>Significantly higher levels of success for teen parents: 1/5 of repeat pregnancy risk relative to parenting teens in comparison group</a:t>
            </a:r>
          </a:p>
          <a:p>
            <a:pPr lvl="2" eaLnBrk="1" hangingPunct="1"/>
            <a:r>
              <a:rPr lang="en-US" sz="1600" dirty="0">
                <a:solidFill>
                  <a:schemeClr val="tx1"/>
                </a:solidFill>
              </a:rPr>
              <a:t>Significantly higher levels of success for students with a history of school suspension</a:t>
            </a:r>
          </a:p>
          <a:p>
            <a:pPr lvl="1" eaLnBrk="1" hangingPunct="1"/>
            <a:r>
              <a:rPr lang="en-US" dirty="0">
                <a:solidFill>
                  <a:schemeClr val="tx1"/>
                </a:solidFill>
              </a:rPr>
              <a:t>53% lower risk of pregnancy</a:t>
            </a:r>
          </a:p>
          <a:p>
            <a:pPr lvl="2" eaLnBrk="1" hangingPunct="1"/>
            <a:r>
              <a:rPr lang="en-US" sz="1600" dirty="0">
                <a:solidFill>
                  <a:schemeClr val="tx1"/>
                </a:solidFill>
              </a:rPr>
              <a:t>Significantly higher levels of success for females and racial/ethnic minorities</a:t>
            </a:r>
          </a:p>
          <a:p>
            <a:pPr lvl="1" eaLnBrk="1" hangingPunct="1"/>
            <a:endParaRPr lang="en-US" dirty="0">
              <a:solidFill>
                <a:schemeClr val="tx1"/>
              </a:solidFill>
            </a:endParaRPr>
          </a:p>
        </p:txBody>
      </p:sp>
      <p:sp>
        <p:nvSpPr>
          <p:cNvPr id="2" name="TextBox 1"/>
          <p:cNvSpPr txBox="1"/>
          <p:nvPr/>
        </p:nvSpPr>
        <p:spPr>
          <a:xfrm>
            <a:off x="997526" y="5772452"/>
            <a:ext cx="4079663" cy="707886"/>
          </a:xfrm>
          <a:prstGeom prst="rect">
            <a:avLst/>
          </a:prstGeom>
          <a:noFill/>
        </p:spPr>
        <p:txBody>
          <a:bodyPr wrap="square" rtlCol="0">
            <a:spAutoFit/>
          </a:bodyPr>
          <a:lstStyle/>
          <a:p>
            <a:r>
              <a:rPr lang="en-US" sz="1100" dirty="0">
                <a:latin typeface="Century Gothic" pitchFamily="34" charset="0"/>
              </a:rPr>
              <a:t>http://recapp.etr.org/Recapp/index.cfm?fuseaction=pages.ebpDetail&amp;PageID=572</a:t>
            </a:r>
          </a:p>
          <a:p>
            <a:endParaRPr lang="en-US" dirty="0"/>
          </a:p>
        </p:txBody>
      </p:sp>
    </p:spTree>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701" name="Group 71"/>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3" name="Rectangle 72"/>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9702"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29703" name="Rectangle 7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9697" name="Title 1"/>
          <p:cNvSpPr>
            <a:spLocks noGrp="1"/>
          </p:cNvSpPr>
          <p:nvPr>
            <p:ph type="title"/>
          </p:nvPr>
        </p:nvSpPr>
        <p:spPr>
          <a:xfrm>
            <a:off x="1154954" y="973668"/>
            <a:ext cx="8761413" cy="706964"/>
          </a:xfrm>
        </p:spPr>
        <p:txBody>
          <a:bodyPr>
            <a:normAutofit/>
          </a:bodyPr>
          <a:lstStyle/>
          <a:p>
            <a:pPr eaLnBrk="1" hangingPunct="1"/>
            <a:r>
              <a:rPr lang="en-US">
                <a:solidFill>
                  <a:srgbClr val="FFFFFF"/>
                </a:solidFill>
              </a:rPr>
              <a:t>What else is best practice?</a:t>
            </a:r>
          </a:p>
        </p:txBody>
      </p:sp>
      <p:graphicFrame>
        <p:nvGraphicFramePr>
          <p:cNvPr id="29704" name="Content Placeholder 2"/>
          <p:cNvGraphicFramePr>
            <a:graphicFrameLocks noGrp="1"/>
          </p:cNvGraphicFramePr>
          <p:nvPr>
            <p:ph idx="1"/>
            <p:extLst>
              <p:ext uri="{D42A27DB-BD31-4B8C-83A1-F6EECF244321}">
                <p14:modId xmlns:p14="http://schemas.microsoft.com/office/powerpoint/2010/main" val="688068356"/>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Oval 74"/>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799519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7" name="Oval 7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981884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9" name="Rectangle 78"/>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flipH="1">
            <a:off x="343043" y="402165"/>
            <a:ext cx="673865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1"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rot="5677511" flipH="1">
            <a:off x="6355223"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3"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rot="5400000" flipH="1">
            <a:off x="4512068"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5"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flipH="1">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sp>
        <p:nvSpPr>
          <p:cNvPr id="87" name="Rectangle 8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0721" name="Title 1"/>
          <p:cNvSpPr>
            <a:spLocks noGrp="1"/>
          </p:cNvSpPr>
          <p:nvPr>
            <p:ph type="title"/>
          </p:nvPr>
        </p:nvSpPr>
        <p:spPr>
          <a:xfrm>
            <a:off x="8471239" y="973667"/>
            <a:ext cx="2942210" cy="4833745"/>
          </a:xfrm>
        </p:spPr>
        <p:txBody>
          <a:bodyPr>
            <a:normAutofit/>
          </a:bodyPr>
          <a:lstStyle/>
          <a:p>
            <a:pPr eaLnBrk="1" hangingPunct="1"/>
            <a:r>
              <a:rPr lang="en-US">
                <a:solidFill>
                  <a:srgbClr val="EBEBEB"/>
                </a:solidFill>
              </a:rPr>
              <a:t>Reasons for yearlong curriculum</a:t>
            </a:r>
          </a:p>
        </p:txBody>
      </p:sp>
      <p:graphicFrame>
        <p:nvGraphicFramePr>
          <p:cNvPr id="30724" name="Content Placeholder 2"/>
          <p:cNvGraphicFramePr>
            <a:graphicFrameLocks noGrp="1"/>
          </p:cNvGraphicFramePr>
          <p:nvPr>
            <p:ph idx="1"/>
            <p:extLst>
              <p:ext uri="{D42A27DB-BD31-4B8C-83A1-F6EECF244321}">
                <p14:modId xmlns:p14="http://schemas.microsoft.com/office/powerpoint/2010/main" val="739187129"/>
              </p:ext>
            </p:extLst>
          </p:nvPr>
        </p:nvGraphicFramePr>
        <p:xfrm>
          <a:off x="964907" y="973667"/>
          <a:ext cx="6116795" cy="4928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443345" y="6345382"/>
            <a:ext cx="5554783" cy="707886"/>
          </a:xfrm>
          <a:prstGeom prst="rect">
            <a:avLst/>
          </a:prstGeom>
          <a:noFill/>
        </p:spPr>
        <p:txBody>
          <a:bodyPr wrap="square" rtlCol="0">
            <a:spAutoFit/>
          </a:bodyPr>
          <a:lstStyle/>
          <a:p>
            <a:r>
              <a:rPr lang="en-US" sz="1100" dirty="0">
                <a:latin typeface="Century Gothic" pitchFamily="34" charset="0"/>
                <a:hlinkClick r:id="rId8"/>
              </a:rPr>
              <a:t>Science and Success, 3rd Ed.: Programs that Work to Prevent Teen Pregnancy, HIV and STIs in the U.S.</a:t>
            </a:r>
            <a:endParaRPr lang="en-US" sz="1100" dirty="0">
              <a:latin typeface="Century Gothic"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7" name="Group 76"/>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9" name="Rectangle 78"/>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3">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0"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81" name="Rectangle 80"/>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1506" name="AutoShape 2">
            <a:extLst>
              <a:ext uri="{FF2B5EF4-FFF2-40B4-BE49-F238E27FC236}">
                <a16:creationId xmlns="" xmlns:a16="http://schemas.microsoft.com/office/drawing/2014/main" id="{C0AC9C1F-60FB-4FBE-A1BE-AAC13D840872}"/>
              </a:ext>
            </a:extLst>
          </p:cNvPr>
          <p:cNvSpPr>
            <a:spLocks noGrp="1" noChangeArrowheads="1"/>
          </p:cNvSpPr>
          <p:nvPr>
            <p:ph type="title"/>
          </p:nvPr>
        </p:nvSpPr>
        <p:spPr>
          <a:xfrm>
            <a:off x="1154954" y="973668"/>
            <a:ext cx="8761413" cy="706964"/>
          </a:xfrm>
        </p:spPr>
        <p:txBody>
          <a:bodyPr>
            <a:normAutofit/>
          </a:bodyPr>
          <a:lstStyle/>
          <a:p>
            <a:pPr eaLnBrk="1" hangingPunct="1"/>
            <a:r>
              <a:rPr lang="en-US" altLang="en-US">
                <a:solidFill>
                  <a:srgbClr val="FFFFFF"/>
                </a:solidFill>
              </a:rPr>
              <a:t>Life-Span: Overview of Services</a:t>
            </a:r>
          </a:p>
        </p:txBody>
      </p:sp>
      <p:graphicFrame>
        <p:nvGraphicFramePr>
          <p:cNvPr id="21508" name="Rectangle 3"/>
          <p:cNvGraphicFramePr>
            <a:graphicFrameLocks noGrp="1"/>
          </p:cNvGraphicFramePr>
          <p:nvPr>
            <p:ph idx="1"/>
            <p:extLst>
              <p:ext uri="{D42A27DB-BD31-4B8C-83A1-F6EECF244321}">
                <p14:modId xmlns:p14="http://schemas.microsoft.com/office/powerpoint/2010/main" val="376371203"/>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90496419"/>
      </p:ext>
    </p:extLst>
  </p:cSld>
  <p:clrMapOvr>
    <a:overrideClrMapping bg1="dk1" tx1="lt1" bg2="dk2" tx2="lt2" accent1="accent1" accent2="accent2" accent3="accent3" accent4="accent4" accent5="accent5" accent6="accent6" hlink="hlink" folHlink="folHlink"/>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Group 72"/>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4" name="Rectangle 73"/>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77" name="Rectangle 7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1745" name="Title 1"/>
          <p:cNvSpPr>
            <a:spLocks noGrp="1"/>
          </p:cNvSpPr>
          <p:nvPr>
            <p:ph type="title"/>
          </p:nvPr>
        </p:nvSpPr>
        <p:spPr>
          <a:xfrm>
            <a:off x="1154954" y="973668"/>
            <a:ext cx="8761413" cy="706964"/>
          </a:xfrm>
        </p:spPr>
        <p:txBody>
          <a:bodyPr>
            <a:normAutofit/>
          </a:bodyPr>
          <a:lstStyle/>
          <a:p>
            <a:pPr eaLnBrk="1" hangingPunct="1"/>
            <a:r>
              <a:rPr lang="en-US">
                <a:solidFill>
                  <a:srgbClr val="FFFFFF"/>
                </a:solidFill>
              </a:rPr>
              <a:t>There is always that one student…</a:t>
            </a:r>
          </a:p>
        </p:txBody>
      </p:sp>
      <p:graphicFrame>
        <p:nvGraphicFramePr>
          <p:cNvPr id="31748" name="Content Placeholder 2"/>
          <p:cNvGraphicFramePr>
            <a:graphicFrameLocks noGrp="1"/>
          </p:cNvGraphicFramePr>
          <p:nvPr>
            <p:ph idx="1"/>
            <p:extLst>
              <p:ext uri="{D42A27DB-BD31-4B8C-83A1-F6EECF244321}">
                <p14:modId xmlns:p14="http://schemas.microsoft.com/office/powerpoint/2010/main" val="281835879"/>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p:cNvSpPr txBox="1"/>
          <p:nvPr/>
        </p:nvSpPr>
        <p:spPr>
          <a:xfrm>
            <a:off x="1154954" y="5746783"/>
            <a:ext cx="5467519" cy="430887"/>
          </a:xfrm>
          <a:prstGeom prst="rect">
            <a:avLst/>
          </a:prstGeom>
          <a:noFill/>
        </p:spPr>
        <p:txBody>
          <a:bodyPr wrap="square" rtlCol="0">
            <a:spAutoFit/>
          </a:bodyPr>
          <a:lstStyle/>
          <a:p>
            <a:r>
              <a:rPr lang="en-US" sz="1100" dirty="0">
                <a:latin typeface="Century Gothic" pitchFamily="34" charset="0"/>
              </a:rPr>
              <a:t>Troublemakers: Lessons in Freedom from Young Children at School</a:t>
            </a:r>
          </a:p>
          <a:p>
            <a:r>
              <a:rPr lang="en-US" sz="1100" dirty="0">
                <a:latin typeface="Century Gothic" pitchFamily="34" charset="0"/>
              </a:rPr>
              <a:t>Book by Carla </a:t>
            </a:r>
            <a:r>
              <a:rPr lang="en-US" sz="1100" dirty="0" err="1">
                <a:latin typeface="Century Gothic" pitchFamily="34" charset="0"/>
              </a:rPr>
              <a:t>Shalaby</a:t>
            </a:r>
            <a:endParaRPr lang="en-US" sz="1100" dirty="0">
              <a:latin typeface="Century Gothic" pitchFamily="34" charset="0"/>
            </a:endParaRPr>
          </a:p>
        </p:txBody>
      </p:sp>
    </p:spTree>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6" name="Group 72"/>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4" name="Rectangle 73"/>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32777" name="Rectangle 7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2769" name="Title 1"/>
          <p:cNvSpPr>
            <a:spLocks noGrp="1"/>
          </p:cNvSpPr>
          <p:nvPr>
            <p:ph type="title"/>
          </p:nvPr>
        </p:nvSpPr>
        <p:spPr>
          <a:xfrm>
            <a:off x="1154954" y="973668"/>
            <a:ext cx="8761413" cy="706964"/>
          </a:xfrm>
        </p:spPr>
        <p:txBody>
          <a:bodyPr>
            <a:normAutofit/>
          </a:bodyPr>
          <a:lstStyle/>
          <a:p>
            <a:pPr eaLnBrk="1" hangingPunct="1"/>
            <a:r>
              <a:rPr lang="en-US">
                <a:solidFill>
                  <a:srgbClr val="FFFFFF"/>
                </a:solidFill>
              </a:rPr>
              <a:t>Real World</a:t>
            </a:r>
          </a:p>
        </p:txBody>
      </p:sp>
      <p:graphicFrame>
        <p:nvGraphicFramePr>
          <p:cNvPr id="32772" name="Content Placeholder 2"/>
          <p:cNvGraphicFramePr>
            <a:graphicFrameLocks noGrp="1"/>
          </p:cNvGraphicFramePr>
          <p:nvPr>
            <p:ph idx="1"/>
            <p:extLst>
              <p:ext uri="{D42A27DB-BD31-4B8C-83A1-F6EECF244321}">
                <p14:modId xmlns:p14="http://schemas.microsoft.com/office/powerpoint/2010/main" val="1027345753"/>
              </p:ext>
            </p:extLst>
          </p:nvPr>
        </p:nvGraphicFramePr>
        <p:xfrm>
          <a:off x="572655" y="1560352"/>
          <a:ext cx="10978985" cy="4790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76250" y="473745"/>
            <a:ext cx="11227090" cy="5902829"/>
          </a:xfrm>
          <a:prstGeom prst="rect">
            <a:avLst/>
          </a:prstGeom>
          <a:solidFill>
            <a:srgbClr val="404040"/>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74">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7534656" y="473746"/>
            <a:ext cx="4168684" cy="5902828"/>
          </a:xfrm>
          <a:prstGeom prst="rect">
            <a:avLst/>
          </a:prstGeom>
          <a:solidFill>
            <a:srgbClr val="262626"/>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76">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17540" y="473747"/>
            <a:ext cx="685800" cy="5902829"/>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793" name="Title 1"/>
          <p:cNvSpPr>
            <a:spLocks noGrp="1"/>
          </p:cNvSpPr>
          <p:nvPr>
            <p:ph type="title"/>
          </p:nvPr>
        </p:nvSpPr>
        <p:spPr>
          <a:xfrm>
            <a:off x="7856388" y="1175809"/>
            <a:ext cx="2828059" cy="4506382"/>
          </a:xfrm>
        </p:spPr>
        <p:txBody>
          <a:bodyPr anchor="ctr">
            <a:normAutofit/>
          </a:bodyPr>
          <a:lstStyle/>
          <a:p>
            <a:pPr eaLnBrk="1" hangingPunct="1"/>
            <a:r>
              <a:rPr lang="en-US" sz="3200">
                <a:solidFill>
                  <a:srgbClr val="EBEBEB"/>
                </a:solidFill>
              </a:rPr>
              <a:t>Challenges to working with students</a:t>
            </a:r>
          </a:p>
        </p:txBody>
      </p:sp>
      <p:sp>
        <p:nvSpPr>
          <p:cNvPr id="33794" name="Content Placeholder 2"/>
          <p:cNvSpPr>
            <a:spLocks noGrp="1"/>
          </p:cNvSpPr>
          <p:nvPr>
            <p:ph idx="1"/>
          </p:nvPr>
        </p:nvSpPr>
        <p:spPr>
          <a:xfrm>
            <a:off x="994088" y="1377298"/>
            <a:ext cx="5879463" cy="4304893"/>
          </a:xfrm>
        </p:spPr>
        <p:txBody>
          <a:bodyPr anchor="ctr">
            <a:normAutofit/>
          </a:bodyPr>
          <a:lstStyle/>
          <a:p>
            <a:pPr eaLnBrk="1" hangingPunct="1"/>
            <a:r>
              <a:rPr lang="en-US" sz="1600">
                <a:solidFill>
                  <a:srgbClr val="FFFFFF"/>
                </a:solidFill>
              </a:rPr>
              <a:t>Many of the students feel they’ve been “through the system” and do not think things will be different this time</a:t>
            </a:r>
          </a:p>
          <a:p>
            <a:pPr eaLnBrk="1" hangingPunct="1"/>
            <a:r>
              <a:rPr lang="en-US" sz="1600">
                <a:solidFill>
                  <a:srgbClr val="FFFFFF"/>
                </a:solidFill>
              </a:rPr>
              <a:t>Fearful of own safety and safety of family, friends, significant other</a:t>
            </a:r>
          </a:p>
          <a:p>
            <a:pPr eaLnBrk="1" hangingPunct="1"/>
            <a:r>
              <a:rPr lang="en-US" sz="1600">
                <a:solidFill>
                  <a:srgbClr val="FFFFFF"/>
                </a:solidFill>
              </a:rPr>
              <a:t>Want to test boundaries</a:t>
            </a:r>
          </a:p>
          <a:p>
            <a:pPr eaLnBrk="1" hangingPunct="1"/>
            <a:r>
              <a:rPr lang="en-US" sz="1600">
                <a:solidFill>
                  <a:srgbClr val="FFFFFF"/>
                </a:solidFill>
              </a:rPr>
              <a:t>Embarrassed by family history or beliefs</a:t>
            </a:r>
          </a:p>
          <a:p>
            <a:pPr eaLnBrk="1" hangingPunct="1"/>
            <a:r>
              <a:rPr lang="en-US" sz="1600">
                <a:solidFill>
                  <a:srgbClr val="FFFFFF"/>
                </a:solidFill>
              </a:rPr>
              <a:t>Will need time to decide whether or not they want to trust you</a:t>
            </a:r>
          </a:p>
          <a:p>
            <a:pPr lvl="1" eaLnBrk="1" hangingPunct="1"/>
            <a:r>
              <a:rPr lang="en-US">
                <a:solidFill>
                  <a:srgbClr val="FFFFFF"/>
                </a:solidFill>
              </a:rPr>
              <a:t>This one can take days or years and that is ok</a:t>
            </a:r>
          </a:p>
        </p:txBody>
      </p:sp>
    </p:spTree>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 name="Group 70">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2" name="Rectangle 71">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73"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ln>
              <a:noFill/>
            </a:ln>
          </p:spPr>
        </p:sp>
      </p:grpSp>
      <p:sp>
        <p:nvSpPr>
          <p:cNvPr id="75" name="Freeform: Shape 74">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rot="15838669">
            <a:off x="2884218" y="1683278"/>
            <a:ext cx="2934265" cy="437897"/>
          </a:xfrm>
          <a:custGeom>
            <a:avLst/>
            <a:gdLst>
              <a:gd name="connsiteX0" fmla="*/ 2934265 w 2934265"/>
              <a:gd name="connsiteY0" fmla="*/ 0 h 437897"/>
              <a:gd name="connsiteX1" fmla="*/ 2888069 w 2934265"/>
              <a:gd name="connsiteY1" fmla="*/ 437897 h 437897"/>
              <a:gd name="connsiteX2" fmla="*/ 2791337 w 2934265"/>
              <a:gd name="connsiteY2" fmla="*/ 437084 h 437897"/>
              <a:gd name="connsiteX3" fmla="*/ 25070 w 2934265"/>
              <a:gd name="connsiteY3" fmla="*/ 208388 h 437897"/>
              <a:gd name="connsiteX4" fmla="*/ 0 w 2934265"/>
              <a:gd name="connsiteY4" fmla="*/ 141220 h 437897"/>
              <a:gd name="connsiteX5" fmla="*/ 157202 w 2934265"/>
              <a:gd name="connsiteY5" fmla="*/ 150137 h 437897"/>
              <a:gd name="connsiteX6" fmla="*/ 237720 w 2934265"/>
              <a:gd name="connsiteY6" fmla="*/ 153470 h 437897"/>
              <a:gd name="connsiteX7" fmla="*/ 320008 w 2934265"/>
              <a:gd name="connsiteY7" fmla="*/ 156970 h 437897"/>
              <a:gd name="connsiteX8" fmla="*/ 403475 w 2934265"/>
              <a:gd name="connsiteY8" fmla="*/ 160304 h 437897"/>
              <a:gd name="connsiteX9" fmla="*/ 487532 w 2934265"/>
              <a:gd name="connsiteY9" fmla="*/ 162387 h 437897"/>
              <a:gd name="connsiteX10" fmla="*/ 573065 w 2934265"/>
              <a:gd name="connsiteY10" fmla="*/ 164387 h 437897"/>
              <a:gd name="connsiteX11" fmla="*/ 660071 w 2934265"/>
              <a:gd name="connsiteY11" fmla="*/ 166470 h 437897"/>
              <a:gd name="connsiteX12" fmla="*/ 748258 w 2934265"/>
              <a:gd name="connsiteY12" fmla="*/ 167887 h 437897"/>
              <a:gd name="connsiteX13" fmla="*/ 837329 w 2934265"/>
              <a:gd name="connsiteY13" fmla="*/ 167887 h 437897"/>
              <a:gd name="connsiteX14" fmla="*/ 927580 w 2934265"/>
              <a:gd name="connsiteY14" fmla="*/ 168470 h 437897"/>
              <a:gd name="connsiteX15" fmla="*/ 1018716 w 2934265"/>
              <a:gd name="connsiteY15" fmla="*/ 167887 h 437897"/>
              <a:gd name="connsiteX16" fmla="*/ 1110736 w 2934265"/>
              <a:gd name="connsiteY16" fmla="*/ 166470 h 437897"/>
              <a:gd name="connsiteX17" fmla="*/ 1203052 w 2934265"/>
              <a:gd name="connsiteY17" fmla="*/ 165137 h 437897"/>
              <a:gd name="connsiteX18" fmla="*/ 1296547 w 2934265"/>
              <a:gd name="connsiteY18" fmla="*/ 162387 h 437897"/>
              <a:gd name="connsiteX19" fmla="*/ 1391222 w 2934265"/>
              <a:gd name="connsiteY19" fmla="*/ 159720 h 437897"/>
              <a:gd name="connsiteX20" fmla="*/ 1485308 w 2934265"/>
              <a:gd name="connsiteY20" fmla="*/ 156220 h 437897"/>
              <a:gd name="connsiteX21" fmla="*/ 1580573 w 2934265"/>
              <a:gd name="connsiteY21" fmla="*/ 151553 h 437897"/>
              <a:gd name="connsiteX22" fmla="*/ 1677017 w 2934265"/>
              <a:gd name="connsiteY22" fmla="*/ 146053 h 437897"/>
              <a:gd name="connsiteX23" fmla="*/ 1773462 w 2934265"/>
              <a:gd name="connsiteY23" fmla="*/ 140636 h 437897"/>
              <a:gd name="connsiteX24" fmla="*/ 1869907 w 2934265"/>
              <a:gd name="connsiteY24" fmla="*/ 133720 h 437897"/>
              <a:gd name="connsiteX25" fmla="*/ 1968121 w 2934265"/>
              <a:gd name="connsiteY25" fmla="*/ 125553 h 437897"/>
              <a:gd name="connsiteX26" fmla="*/ 2064566 w 2934265"/>
              <a:gd name="connsiteY26" fmla="*/ 117386 h 437897"/>
              <a:gd name="connsiteX27" fmla="*/ 2162780 w 2934265"/>
              <a:gd name="connsiteY27" fmla="*/ 107802 h 437897"/>
              <a:gd name="connsiteX28" fmla="*/ 2261880 w 2934265"/>
              <a:gd name="connsiteY28" fmla="*/ 97552 h 437897"/>
              <a:gd name="connsiteX29" fmla="*/ 2359209 w 2934265"/>
              <a:gd name="connsiteY29" fmla="*/ 86635 h 437897"/>
              <a:gd name="connsiteX30" fmla="*/ 2457718 w 2934265"/>
              <a:gd name="connsiteY30" fmla="*/ 73802 h 437897"/>
              <a:gd name="connsiteX31" fmla="*/ 2556228 w 2934265"/>
              <a:gd name="connsiteY31" fmla="*/ 60135 h 437897"/>
              <a:gd name="connsiteX32" fmla="*/ 2654737 w 2934265"/>
              <a:gd name="connsiteY32" fmla="*/ 46552 h 437897"/>
              <a:gd name="connsiteX33" fmla="*/ 2752951 w 2934265"/>
              <a:gd name="connsiteY33" fmla="*/ 30718 h 437897"/>
              <a:gd name="connsiteX34" fmla="*/ 2851166 w 2934265"/>
              <a:gd name="connsiteY34" fmla="*/ 14384 h 43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2934265" h="437897">
                <a:moveTo>
                  <a:pt x="2934265" y="0"/>
                </a:moveTo>
                <a:lnTo>
                  <a:pt x="2888069" y="437897"/>
                </a:lnTo>
                <a:lnTo>
                  <a:pt x="2791337" y="437084"/>
                </a:lnTo>
                <a:cubicBezTo>
                  <a:pt x="2010492" y="424446"/>
                  <a:pt x="481578" y="316124"/>
                  <a:pt x="25070" y="208388"/>
                </a:cubicBezTo>
                <a:cubicBezTo>
                  <a:pt x="16811" y="185970"/>
                  <a:pt x="8258" y="163637"/>
                  <a:pt x="0" y="141220"/>
                </a:cubicBezTo>
                <a:lnTo>
                  <a:pt x="157202" y="150137"/>
                </a:lnTo>
                <a:lnTo>
                  <a:pt x="237720" y="153470"/>
                </a:lnTo>
                <a:lnTo>
                  <a:pt x="320008" y="156970"/>
                </a:lnTo>
                <a:lnTo>
                  <a:pt x="403475" y="160304"/>
                </a:lnTo>
                <a:lnTo>
                  <a:pt x="487532" y="162387"/>
                </a:lnTo>
                <a:lnTo>
                  <a:pt x="573065" y="164387"/>
                </a:lnTo>
                <a:lnTo>
                  <a:pt x="660071" y="166470"/>
                </a:lnTo>
                <a:lnTo>
                  <a:pt x="748258" y="167887"/>
                </a:lnTo>
                <a:lnTo>
                  <a:pt x="837329" y="167887"/>
                </a:lnTo>
                <a:lnTo>
                  <a:pt x="927580" y="168470"/>
                </a:lnTo>
                <a:lnTo>
                  <a:pt x="1018716" y="167887"/>
                </a:lnTo>
                <a:lnTo>
                  <a:pt x="1110736" y="166470"/>
                </a:lnTo>
                <a:lnTo>
                  <a:pt x="1203052" y="165137"/>
                </a:lnTo>
                <a:lnTo>
                  <a:pt x="1296547" y="162387"/>
                </a:lnTo>
                <a:lnTo>
                  <a:pt x="1391222" y="159720"/>
                </a:lnTo>
                <a:lnTo>
                  <a:pt x="1485308" y="156220"/>
                </a:lnTo>
                <a:lnTo>
                  <a:pt x="1580573" y="151553"/>
                </a:lnTo>
                <a:lnTo>
                  <a:pt x="1677017" y="146053"/>
                </a:lnTo>
                <a:lnTo>
                  <a:pt x="1773462" y="140636"/>
                </a:lnTo>
                <a:lnTo>
                  <a:pt x="1869907" y="133720"/>
                </a:lnTo>
                <a:lnTo>
                  <a:pt x="1968121" y="125553"/>
                </a:lnTo>
                <a:lnTo>
                  <a:pt x="2064566" y="117386"/>
                </a:lnTo>
                <a:lnTo>
                  <a:pt x="2162780" y="107802"/>
                </a:lnTo>
                <a:lnTo>
                  <a:pt x="2261880" y="97552"/>
                </a:lnTo>
                <a:lnTo>
                  <a:pt x="2359209" y="86635"/>
                </a:lnTo>
                <a:lnTo>
                  <a:pt x="2457718" y="73802"/>
                </a:lnTo>
                <a:lnTo>
                  <a:pt x="2556228" y="60135"/>
                </a:lnTo>
                <a:lnTo>
                  <a:pt x="2654737" y="46552"/>
                </a:lnTo>
                <a:lnTo>
                  <a:pt x="2752951" y="30718"/>
                </a:lnTo>
                <a:lnTo>
                  <a:pt x="2851166" y="14384"/>
                </a:lnTo>
                <a:close/>
              </a:path>
            </a:pathLst>
          </a:custGeom>
          <a:solidFill>
            <a:schemeClr val="bg1">
              <a:alpha val="20000"/>
            </a:schemeClr>
          </a:solidFill>
          <a:ln>
            <a:noFill/>
          </a:ln>
        </p:spPr>
        <p:txBody>
          <a:bodyPr wrap="square">
            <a:noAutofit/>
          </a:bodyPr>
          <a:lstStyle/>
          <a:p>
            <a:endParaRPr lang="en-US" dirty="0"/>
          </a:p>
        </p:txBody>
      </p:sp>
      <p:sp useBgFill="1">
        <p:nvSpPr>
          <p:cNvPr id="77" name="Freeform: Shape 76">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rot="16200000">
            <a:off x="4973494" y="-361419"/>
            <a:ext cx="5982968" cy="7580834"/>
          </a:xfrm>
          <a:custGeom>
            <a:avLst/>
            <a:gdLst>
              <a:gd name="connsiteX0" fmla="*/ 5982968 w 5982968"/>
              <a:gd name="connsiteY0" fmla="*/ 1177 h 7521140"/>
              <a:gd name="connsiteX1" fmla="*/ 5982968 w 5982968"/>
              <a:gd name="connsiteY1" fmla="*/ 1344715 h 7521140"/>
              <a:gd name="connsiteX2" fmla="*/ 5982967 w 5982968"/>
              <a:gd name="connsiteY2" fmla="*/ 1344715 h 7521140"/>
              <a:gd name="connsiteX3" fmla="*/ 5982967 w 5982968"/>
              <a:gd name="connsiteY3" fmla="*/ 6152387 h 7521140"/>
              <a:gd name="connsiteX4" fmla="*/ 5982968 w 5982968"/>
              <a:gd name="connsiteY4" fmla="*/ 6152387 h 7521140"/>
              <a:gd name="connsiteX5" fmla="*/ 5982968 w 5982968"/>
              <a:gd name="connsiteY5" fmla="*/ 7521140 h 7521140"/>
              <a:gd name="connsiteX6" fmla="*/ 0 w 5982968"/>
              <a:gd name="connsiteY6" fmla="*/ 7521140 h 7521140"/>
              <a:gd name="connsiteX7" fmla="*/ 0 w 5982968"/>
              <a:gd name="connsiteY7" fmla="*/ 6152387 h 7521140"/>
              <a:gd name="connsiteX8" fmla="*/ 2 w 5982968"/>
              <a:gd name="connsiteY8" fmla="*/ 6152387 h 7521140"/>
              <a:gd name="connsiteX9" fmla="*/ 2 w 5982968"/>
              <a:gd name="connsiteY9" fmla="*/ 905354 h 7521140"/>
              <a:gd name="connsiteX10" fmla="*/ 3 w 5982968"/>
              <a:gd name="connsiteY10" fmla="*/ 905354 h 7521140"/>
              <a:gd name="connsiteX11" fmla="*/ 3 w 5982968"/>
              <a:gd name="connsiteY11" fmla="*/ 0 h 7521140"/>
              <a:gd name="connsiteX12" fmla="*/ 35302 w 5982968"/>
              <a:gd name="connsiteY12" fmla="*/ 5883 h 7521140"/>
              <a:gd name="connsiteX13" fmla="*/ 138808 w 5982968"/>
              <a:gd name="connsiteY13" fmla="*/ 23197 h 7521140"/>
              <a:gd name="connsiteX14" fmla="*/ 214194 w 5982968"/>
              <a:gd name="connsiteY14" fmla="*/ 35299 h 7521140"/>
              <a:gd name="connsiteX15" fmla="*/ 303938 w 5982968"/>
              <a:gd name="connsiteY15" fmla="*/ 48074 h 7521140"/>
              <a:gd name="connsiteX16" fmla="*/ 410435 w 5982968"/>
              <a:gd name="connsiteY16" fmla="*/ 63370 h 7521140"/>
              <a:gd name="connsiteX17" fmla="*/ 528299 w 5982968"/>
              <a:gd name="connsiteY17" fmla="*/ 79507 h 7521140"/>
              <a:gd name="connsiteX18" fmla="*/ 661121 w 5982968"/>
              <a:gd name="connsiteY18" fmla="*/ 96484 h 7521140"/>
              <a:gd name="connsiteX19" fmla="*/ 805909 w 5982968"/>
              <a:gd name="connsiteY19" fmla="*/ 114469 h 7521140"/>
              <a:gd name="connsiteX20" fmla="*/ 963260 w 5982968"/>
              <a:gd name="connsiteY20" fmla="*/ 132455 h 7521140"/>
              <a:gd name="connsiteX21" fmla="*/ 1130783 w 5982968"/>
              <a:gd name="connsiteY21" fmla="*/ 150776 h 7521140"/>
              <a:gd name="connsiteX22" fmla="*/ 1311469 w 5982968"/>
              <a:gd name="connsiteY22" fmla="*/ 167753 h 7521140"/>
              <a:gd name="connsiteX23" fmla="*/ 1500531 w 5982968"/>
              <a:gd name="connsiteY23" fmla="*/ 184058 h 7521140"/>
              <a:gd name="connsiteX24" fmla="*/ 1700362 w 5982968"/>
              <a:gd name="connsiteY24" fmla="*/ 198850 h 7521140"/>
              <a:gd name="connsiteX25" fmla="*/ 1908569 w 5982968"/>
              <a:gd name="connsiteY25" fmla="*/ 212969 h 7521140"/>
              <a:gd name="connsiteX26" fmla="*/ 2125751 w 5982968"/>
              <a:gd name="connsiteY26" fmla="*/ 226249 h 7521140"/>
              <a:gd name="connsiteX27" fmla="*/ 2237034 w 5982968"/>
              <a:gd name="connsiteY27" fmla="*/ 230955 h 7521140"/>
              <a:gd name="connsiteX28" fmla="*/ 2350710 w 5982968"/>
              <a:gd name="connsiteY28" fmla="*/ 236166 h 7521140"/>
              <a:gd name="connsiteX29" fmla="*/ 2466181 w 5982968"/>
              <a:gd name="connsiteY29" fmla="*/ 241040 h 7521140"/>
              <a:gd name="connsiteX30" fmla="*/ 2582251 w 5982968"/>
              <a:gd name="connsiteY30" fmla="*/ 244234 h 7521140"/>
              <a:gd name="connsiteX31" fmla="*/ 2700713 w 5982968"/>
              <a:gd name="connsiteY31" fmla="*/ 247092 h 7521140"/>
              <a:gd name="connsiteX32" fmla="*/ 2820373 w 5982968"/>
              <a:gd name="connsiteY32" fmla="*/ 250117 h 7521140"/>
              <a:gd name="connsiteX33" fmla="*/ 2942425 w 5982968"/>
              <a:gd name="connsiteY33" fmla="*/ 252134 h 7521140"/>
              <a:gd name="connsiteX34" fmla="*/ 3065674 w 5982968"/>
              <a:gd name="connsiteY34" fmla="*/ 252134 h 7521140"/>
              <a:gd name="connsiteX35" fmla="*/ 3190119 w 5982968"/>
              <a:gd name="connsiteY35" fmla="*/ 253143 h 7521140"/>
              <a:gd name="connsiteX36" fmla="*/ 3315762 w 5982968"/>
              <a:gd name="connsiteY36" fmla="*/ 252134 h 7521140"/>
              <a:gd name="connsiteX37" fmla="*/ 3443199 w 5982968"/>
              <a:gd name="connsiteY37" fmla="*/ 250117 h 7521140"/>
              <a:gd name="connsiteX38" fmla="*/ 3570636 w 5982968"/>
              <a:gd name="connsiteY38" fmla="*/ 248268 h 7521140"/>
              <a:gd name="connsiteX39" fmla="*/ 3699868 w 5982968"/>
              <a:gd name="connsiteY39" fmla="*/ 244234 h 7521140"/>
              <a:gd name="connsiteX40" fmla="*/ 3830297 w 5982968"/>
              <a:gd name="connsiteY40" fmla="*/ 240032 h 7521140"/>
              <a:gd name="connsiteX41" fmla="*/ 3960726 w 5982968"/>
              <a:gd name="connsiteY41" fmla="*/ 235157 h 7521140"/>
              <a:gd name="connsiteX42" fmla="*/ 4092351 w 5982968"/>
              <a:gd name="connsiteY42" fmla="*/ 228266 h 7521140"/>
              <a:gd name="connsiteX43" fmla="*/ 4225173 w 5982968"/>
              <a:gd name="connsiteY43" fmla="*/ 220029 h 7521140"/>
              <a:gd name="connsiteX44" fmla="*/ 4358593 w 5982968"/>
              <a:gd name="connsiteY44" fmla="*/ 212129 h 7521140"/>
              <a:gd name="connsiteX45" fmla="*/ 4492012 w 5982968"/>
              <a:gd name="connsiteY45" fmla="*/ 202044 h 7521140"/>
              <a:gd name="connsiteX46" fmla="*/ 4627228 w 5982968"/>
              <a:gd name="connsiteY46" fmla="*/ 189941 h 7521140"/>
              <a:gd name="connsiteX47" fmla="*/ 4760647 w 5982968"/>
              <a:gd name="connsiteY47" fmla="*/ 177839 h 7521140"/>
              <a:gd name="connsiteX48" fmla="*/ 4896461 w 5982968"/>
              <a:gd name="connsiteY48" fmla="*/ 163887 h 7521140"/>
              <a:gd name="connsiteX49" fmla="*/ 5032872 w 5982968"/>
              <a:gd name="connsiteY49" fmla="*/ 148591 h 7521140"/>
              <a:gd name="connsiteX50" fmla="*/ 5167489 w 5982968"/>
              <a:gd name="connsiteY50" fmla="*/ 132455 h 7521140"/>
              <a:gd name="connsiteX51" fmla="*/ 5303902 w 5982968"/>
              <a:gd name="connsiteY51" fmla="*/ 113629 h 7521140"/>
              <a:gd name="connsiteX52" fmla="*/ 5439714 w 5982968"/>
              <a:gd name="connsiteY52" fmla="*/ 93458 h 7521140"/>
              <a:gd name="connsiteX53" fmla="*/ 5576126 w 5982968"/>
              <a:gd name="connsiteY53" fmla="*/ 73455 h 7521140"/>
              <a:gd name="connsiteX54" fmla="*/ 5711939 w 5982968"/>
              <a:gd name="connsiteY54" fmla="*/ 50091 h 7521140"/>
              <a:gd name="connsiteX55" fmla="*/ 5847154 w 5982968"/>
              <a:gd name="connsiteY55" fmla="*/ 26222 h 7521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5982968" h="7521140">
                <a:moveTo>
                  <a:pt x="5982968" y="1177"/>
                </a:moveTo>
                <a:lnTo>
                  <a:pt x="5982968" y="1344715"/>
                </a:lnTo>
                <a:lnTo>
                  <a:pt x="5982967" y="1344715"/>
                </a:lnTo>
                <a:lnTo>
                  <a:pt x="5982967" y="6152387"/>
                </a:lnTo>
                <a:lnTo>
                  <a:pt x="5982968" y="6152387"/>
                </a:lnTo>
                <a:lnTo>
                  <a:pt x="5982968" y="7521140"/>
                </a:lnTo>
                <a:lnTo>
                  <a:pt x="0" y="7521140"/>
                </a:lnTo>
                <a:lnTo>
                  <a:pt x="0" y="6152387"/>
                </a:lnTo>
                <a:lnTo>
                  <a:pt x="2" y="6152387"/>
                </a:lnTo>
                <a:lnTo>
                  <a:pt x="2" y="905354"/>
                </a:lnTo>
                <a:lnTo>
                  <a:pt x="3" y="905354"/>
                </a:lnTo>
                <a:lnTo>
                  <a:pt x="3" y="0"/>
                </a:lnTo>
                <a:lnTo>
                  <a:pt x="35302" y="5883"/>
                </a:lnTo>
                <a:lnTo>
                  <a:pt x="138808" y="23197"/>
                </a:lnTo>
                <a:lnTo>
                  <a:pt x="214194" y="35299"/>
                </a:lnTo>
                <a:lnTo>
                  <a:pt x="303938" y="48074"/>
                </a:lnTo>
                <a:lnTo>
                  <a:pt x="410435" y="63370"/>
                </a:lnTo>
                <a:lnTo>
                  <a:pt x="528299" y="79507"/>
                </a:lnTo>
                <a:lnTo>
                  <a:pt x="661121" y="96484"/>
                </a:lnTo>
                <a:lnTo>
                  <a:pt x="805909" y="114469"/>
                </a:lnTo>
                <a:lnTo>
                  <a:pt x="963260" y="132455"/>
                </a:lnTo>
                <a:lnTo>
                  <a:pt x="1130783" y="150776"/>
                </a:lnTo>
                <a:lnTo>
                  <a:pt x="1311469" y="167753"/>
                </a:lnTo>
                <a:lnTo>
                  <a:pt x="1500531" y="184058"/>
                </a:lnTo>
                <a:lnTo>
                  <a:pt x="1700362" y="198850"/>
                </a:lnTo>
                <a:lnTo>
                  <a:pt x="1908569" y="212969"/>
                </a:lnTo>
                <a:lnTo>
                  <a:pt x="2125751" y="226249"/>
                </a:lnTo>
                <a:lnTo>
                  <a:pt x="2237034" y="230955"/>
                </a:lnTo>
                <a:lnTo>
                  <a:pt x="2350710" y="236166"/>
                </a:lnTo>
                <a:lnTo>
                  <a:pt x="2466181" y="241040"/>
                </a:lnTo>
                <a:lnTo>
                  <a:pt x="2582251" y="244234"/>
                </a:lnTo>
                <a:lnTo>
                  <a:pt x="2700713" y="247092"/>
                </a:lnTo>
                <a:lnTo>
                  <a:pt x="2820373" y="250117"/>
                </a:lnTo>
                <a:lnTo>
                  <a:pt x="2942425" y="252134"/>
                </a:lnTo>
                <a:lnTo>
                  <a:pt x="3065674" y="252134"/>
                </a:lnTo>
                <a:lnTo>
                  <a:pt x="3190119" y="253143"/>
                </a:lnTo>
                <a:lnTo>
                  <a:pt x="3315762" y="252134"/>
                </a:lnTo>
                <a:lnTo>
                  <a:pt x="3443199" y="250117"/>
                </a:lnTo>
                <a:lnTo>
                  <a:pt x="3570636" y="248268"/>
                </a:lnTo>
                <a:lnTo>
                  <a:pt x="3699868" y="244234"/>
                </a:lnTo>
                <a:lnTo>
                  <a:pt x="3830297" y="240032"/>
                </a:lnTo>
                <a:lnTo>
                  <a:pt x="3960726" y="235157"/>
                </a:lnTo>
                <a:lnTo>
                  <a:pt x="4092351" y="228266"/>
                </a:lnTo>
                <a:lnTo>
                  <a:pt x="4225173" y="220029"/>
                </a:lnTo>
                <a:lnTo>
                  <a:pt x="4358593" y="212129"/>
                </a:lnTo>
                <a:lnTo>
                  <a:pt x="4492012" y="202044"/>
                </a:lnTo>
                <a:lnTo>
                  <a:pt x="4627228" y="189941"/>
                </a:lnTo>
                <a:lnTo>
                  <a:pt x="4760647" y="177839"/>
                </a:lnTo>
                <a:lnTo>
                  <a:pt x="4896461" y="163887"/>
                </a:lnTo>
                <a:lnTo>
                  <a:pt x="5032872" y="148591"/>
                </a:lnTo>
                <a:lnTo>
                  <a:pt x="5167489" y="132455"/>
                </a:lnTo>
                <a:lnTo>
                  <a:pt x="5303902" y="113629"/>
                </a:lnTo>
                <a:lnTo>
                  <a:pt x="5439714" y="93458"/>
                </a:lnTo>
                <a:lnTo>
                  <a:pt x="5576126" y="73455"/>
                </a:lnTo>
                <a:lnTo>
                  <a:pt x="5711939" y="50091"/>
                </a:lnTo>
                <a:lnTo>
                  <a:pt x="5847154" y="26222"/>
                </a:lnTo>
                <a:close/>
              </a:path>
            </a:pathLst>
          </a:custGeom>
          <a:ln>
            <a:noFill/>
          </a:ln>
        </p:spPr>
      </p:sp>
      <p:sp>
        <p:nvSpPr>
          <p:cNvPr id="34817" name="Title 1"/>
          <p:cNvSpPr>
            <a:spLocks noGrp="1"/>
          </p:cNvSpPr>
          <p:nvPr>
            <p:ph type="title"/>
          </p:nvPr>
        </p:nvSpPr>
        <p:spPr>
          <a:xfrm>
            <a:off x="994087" y="1130603"/>
            <a:ext cx="2851585" cy="4596794"/>
          </a:xfrm>
        </p:spPr>
        <p:txBody>
          <a:bodyPr anchor="ctr">
            <a:normAutofit/>
          </a:bodyPr>
          <a:lstStyle/>
          <a:p>
            <a:pPr eaLnBrk="1" hangingPunct="1"/>
            <a:r>
              <a:rPr lang="en-US" sz="3200">
                <a:solidFill>
                  <a:srgbClr val="EBEBEB"/>
                </a:solidFill>
              </a:rPr>
              <a:t>What does Life Span do</a:t>
            </a:r>
          </a:p>
        </p:txBody>
      </p:sp>
      <p:sp>
        <p:nvSpPr>
          <p:cNvPr id="34818" name="Content Placeholder 2"/>
          <p:cNvSpPr>
            <a:spLocks noGrp="1"/>
          </p:cNvSpPr>
          <p:nvPr>
            <p:ph idx="1"/>
          </p:nvPr>
        </p:nvSpPr>
        <p:spPr>
          <a:xfrm>
            <a:off x="4808376" y="437513"/>
            <a:ext cx="5984315" cy="5954325"/>
          </a:xfrm>
        </p:spPr>
        <p:txBody>
          <a:bodyPr anchor="ctr">
            <a:normAutofit/>
          </a:bodyPr>
          <a:lstStyle/>
          <a:p>
            <a:pPr eaLnBrk="1" hangingPunct="1"/>
            <a:r>
              <a:rPr lang="en-US" sz="2000" dirty="0"/>
              <a:t>We are constantly trying to improve our teen programming</a:t>
            </a:r>
          </a:p>
          <a:p>
            <a:pPr eaLnBrk="1" hangingPunct="1"/>
            <a:r>
              <a:rPr lang="en-US" sz="2000" dirty="0"/>
              <a:t>Currently we have a three part curriculum to present</a:t>
            </a:r>
          </a:p>
          <a:p>
            <a:pPr lvl="1" eaLnBrk="1" hangingPunct="1"/>
            <a:r>
              <a:rPr lang="en-US" sz="2000" dirty="0"/>
              <a:t>This includes basic definitions, legal rights, how to help a friend who is in an abusive relationship or an abuser, what is a healthy relationship, role plays, and various activities</a:t>
            </a:r>
          </a:p>
          <a:p>
            <a:pPr lvl="1" eaLnBrk="1" hangingPunct="1"/>
            <a:r>
              <a:rPr lang="en-US" sz="2000" dirty="0"/>
              <a:t>Reaching out to young people who are risk of becoming an abuser is being discussed </a:t>
            </a:r>
          </a:p>
          <a:p>
            <a:pPr lvl="1" eaLnBrk="1" hangingPunct="1"/>
            <a:r>
              <a:rPr lang="en-US" sz="2000" dirty="0"/>
              <a:t>Always open to making a longer curriculum </a:t>
            </a:r>
            <a:r>
              <a:rPr lang="en-US" sz="2000" dirty="0">
                <a:sym typeface="Wingdings" pitchFamily="2" charset="2"/>
              </a:rPr>
              <a:t></a:t>
            </a:r>
            <a:endParaRPr 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5844" name="Rectangle 70">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5" name="Rectangle 72">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1017539" y="467397"/>
            <a:ext cx="695829" cy="5919116"/>
          </a:xfrm>
          <a:prstGeom prst="rect">
            <a:avLst/>
          </a:prstGeom>
          <a:solidFill>
            <a:schemeClr val="accent2">
              <a:lumMod val="50000"/>
            </a:schemeClr>
          </a:solidFill>
          <a:ln>
            <a:noFill/>
          </a:ln>
          <a:effectLst/>
        </p:spPr>
        <p:style>
          <a:lnRef idx="1">
            <a:schemeClr val="accent1"/>
          </a:lnRef>
          <a:fillRef idx="3">
            <a:schemeClr val="accent1"/>
          </a:fillRef>
          <a:effectRef idx="2">
            <a:schemeClr val="accent1"/>
          </a:effectRef>
          <a:fontRef idx="minor">
            <a:schemeClr val="lt1"/>
          </a:fontRef>
        </p:style>
      </p:sp>
      <p:grpSp>
        <p:nvGrpSpPr>
          <p:cNvPr id="35846" name="Group 74">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a:noFill/>
        </p:grpSpPr>
        <p:sp>
          <p:nvSpPr>
            <p:cNvPr id="76" name="Rectangle 75">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35847"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35841" name="Title 1"/>
          <p:cNvSpPr>
            <a:spLocks noGrp="1"/>
          </p:cNvSpPr>
          <p:nvPr>
            <p:ph type="title"/>
          </p:nvPr>
        </p:nvSpPr>
        <p:spPr>
          <a:xfrm>
            <a:off x="1128166" y="821095"/>
            <a:ext cx="9230185" cy="1069909"/>
          </a:xfrm>
        </p:spPr>
        <p:txBody>
          <a:bodyPr>
            <a:normAutofit/>
          </a:bodyPr>
          <a:lstStyle/>
          <a:p>
            <a:pPr algn="r" eaLnBrk="1" hangingPunct="1"/>
            <a:r>
              <a:rPr lang="en-US">
                <a:solidFill>
                  <a:schemeClr val="tx1"/>
                </a:solidFill>
              </a:rPr>
              <a:t>Meeting one on one	</a:t>
            </a:r>
          </a:p>
        </p:txBody>
      </p:sp>
      <p:sp>
        <p:nvSpPr>
          <p:cNvPr id="35842" name="Content Placeholder 2"/>
          <p:cNvSpPr>
            <a:spLocks noGrp="1"/>
          </p:cNvSpPr>
          <p:nvPr>
            <p:ph idx="1"/>
          </p:nvPr>
        </p:nvSpPr>
        <p:spPr>
          <a:xfrm>
            <a:off x="1128166" y="2202025"/>
            <a:ext cx="7645173" cy="3508310"/>
          </a:xfrm>
        </p:spPr>
        <p:txBody>
          <a:bodyPr anchor="t">
            <a:normAutofit/>
          </a:bodyPr>
          <a:lstStyle/>
          <a:p>
            <a:pPr eaLnBrk="1" hangingPunct="1"/>
            <a:r>
              <a:rPr lang="en-US">
                <a:solidFill>
                  <a:schemeClr val="tx1"/>
                </a:solidFill>
              </a:rPr>
              <a:t>Life Span will go out to schools and schedule to meet with students during any free period, before, or after school</a:t>
            </a:r>
          </a:p>
          <a:p>
            <a:pPr eaLnBrk="1" hangingPunct="1"/>
            <a:r>
              <a:rPr lang="en-US">
                <a:solidFill>
                  <a:schemeClr val="tx1"/>
                </a:solidFill>
              </a:rPr>
              <a:t>Most teens do not have abilities to get to our office</a:t>
            </a:r>
          </a:p>
          <a:p>
            <a:pPr eaLnBrk="1" hangingPunct="1"/>
            <a:r>
              <a:rPr lang="en-US">
                <a:solidFill>
                  <a:schemeClr val="tx1"/>
                </a:solidFill>
              </a:rPr>
              <a:t>Lets the teens retain confidentiality around their parents or guardians</a:t>
            </a:r>
          </a:p>
          <a:p>
            <a:pPr eaLnBrk="1" hangingPunct="1"/>
            <a:r>
              <a:rPr lang="en-US">
                <a:solidFill>
                  <a:schemeClr val="tx1"/>
                </a:solidFill>
              </a:rPr>
              <a:t>Lets them do something different than the usual day</a:t>
            </a:r>
          </a:p>
        </p:txBody>
      </p:sp>
    </p:spTree>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Group 72"/>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4" name="Rectangle 73"/>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77" name="Rectangle 7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6865" name="Title 1"/>
          <p:cNvSpPr>
            <a:spLocks noGrp="1"/>
          </p:cNvSpPr>
          <p:nvPr>
            <p:ph type="title"/>
          </p:nvPr>
        </p:nvSpPr>
        <p:spPr>
          <a:xfrm>
            <a:off x="1154954" y="973668"/>
            <a:ext cx="8761413" cy="706964"/>
          </a:xfrm>
        </p:spPr>
        <p:txBody>
          <a:bodyPr>
            <a:normAutofit/>
          </a:bodyPr>
          <a:lstStyle/>
          <a:p>
            <a:pPr eaLnBrk="1" hangingPunct="1"/>
            <a:r>
              <a:rPr lang="en-US">
                <a:solidFill>
                  <a:srgbClr val="FFFFFF"/>
                </a:solidFill>
              </a:rPr>
              <a:t>Tips for working with teens</a:t>
            </a:r>
          </a:p>
        </p:txBody>
      </p:sp>
      <p:graphicFrame>
        <p:nvGraphicFramePr>
          <p:cNvPr id="36868" name="Content Placeholder 2"/>
          <p:cNvGraphicFramePr>
            <a:graphicFrameLocks noGrp="1"/>
          </p:cNvGraphicFramePr>
          <p:nvPr>
            <p:ph idx="1"/>
            <p:extLst>
              <p:ext uri="{D42A27DB-BD31-4B8C-83A1-F6EECF244321}">
                <p14:modId xmlns:p14="http://schemas.microsoft.com/office/powerpoint/2010/main" val="2824338828"/>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1154954" y="973668"/>
            <a:ext cx="8761413" cy="706964"/>
          </a:xfrm>
        </p:spPr>
        <p:txBody>
          <a:bodyPr>
            <a:normAutofit/>
          </a:bodyPr>
          <a:lstStyle/>
          <a:p>
            <a:pPr eaLnBrk="1" hangingPunct="1"/>
            <a:r>
              <a:rPr lang="en-US">
                <a:solidFill>
                  <a:srgbClr val="EBEBEB"/>
                </a:solidFill>
              </a:rPr>
              <a:t>Technology/Societal Changes</a:t>
            </a:r>
          </a:p>
        </p:txBody>
      </p:sp>
      <p:graphicFrame>
        <p:nvGraphicFramePr>
          <p:cNvPr id="37894" name="Content Placeholder 2"/>
          <p:cNvGraphicFramePr>
            <a:graphicFrameLocks noGrp="1"/>
          </p:cNvGraphicFramePr>
          <p:nvPr>
            <p:ph idx="1"/>
            <p:extLst>
              <p:ext uri="{D42A27DB-BD31-4B8C-83A1-F6EECF244321}">
                <p14:modId xmlns:p14="http://schemas.microsoft.com/office/powerpoint/2010/main" val="2797696977"/>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Group 72"/>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4" name="Rectangle 73"/>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Oval 74"/>
            <p:cNvSpPr/>
            <p:nvPr>
              <p:extLst>
                <p:ext uri="{386F3935-93C4-4BCD-93E2-E3B085C9AB24}">
                  <p16:designElem xmlns="" xmlns:p16="http://schemas.microsoft.com/office/powerpoint/2015/main" val="1"/>
                </p:ext>
              </p:extLst>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6" name="Oval 75"/>
            <p:cNvSpPr/>
            <p:nvPr>
              <p:extLst>
                <p:ext uri="{386F3935-93C4-4BCD-93E2-E3B085C9AB24}">
                  <p16:designElem xmlns="" xmlns:p16="http://schemas.microsoft.com/office/powerpoint/2015/main" val="1"/>
                </p:ext>
              </p:extLst>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7" name="Rectangle 76"/>
            <p:cNvSpPr/>
            <p:nvPr>
              <p:extLst>
                <p:ext uri="{386F3935-93C4-4BCD-93E2-E3B085C9AB24}">
                  <p16:designElem xmlns="" xmlns:p16="http://schemas.microsoft.com/office/powerpoint/2015/main" val="1"/>
                </p:ext>
              </p:extLst>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78" name="Freeform 5"/>
            <p:cNvSpPr/>
            <p:nvPr>
              <p:extLst>
                <p:ext uri="{386F3935-93C4-4BCD-93E2-E3B085C9AB24}">
                  <p16:designElem xmlns="" xmlns:p16="http://schemas.microsoft.com/office/powerpoint/2015/main" val="1"/>
                </p:ext>
              </p:extLst>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9" name="Freeform 5"/>
            <p:cNvSpPr/>
            <p:nvPr>
              <p:extLst>
                <p:ext uri="{386F3935-93C4-4BCD-93E2-E3B085C9AB24}">
                  <p16:designElem xmlns="" xmlns:p16="http://schemas.microsoft.com/office/powerpoint/2015/main" val="1"/>
                </p:ext>
              </p:extLst>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0"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82" name="Rectangle 81"/>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8913" name="Title 1"/>
          <p:cNvSpPr>
            <a:spLocks noGrp="1"/>
          </p:cNvSpPr>
          <p:nvPr>
            <p:ph type="title"/>
          </p:nvPr>
        </p:nvSpPr>
        <p:spPr>
          <a:xfrm>
            <a:off x="1154955" y="973667"/>
            <a:ext cx="2942210" cy="4833745"/>
          </a:xfrm>
        </p:spPr>
        <p:txBody>
          <a:bodyPr>
            <a:normAutofit/>
          </a:bodyPr>
          <a:lstStyle/>
          <a:p>
            <a:pPr eaLnBrk="1" hangingPunct="1"/>
            <a:r>
              <a:rPr lang="en-US">
                <a:solidFill>
                  <a:srgbClr val="EBEBEB"/>
                </a:solidFill>
              </a:rPr>
              <a:t>Where do we go from here?</a:t>
            </a:r>
          </a:p>
        </p:txBody>
      </p:sp>
      <p:graphicFrame>
        <p:nvGraphicFramePr>
          <p:cNvPr id="38916" name="Content Placeholder 2"/>
          <p:cNvGraphicFramePr>
            <a:graphicFrameLocks noGrp="1"/>
          </p:cNvGraphicFramePr>
          <p:nvPr>
            <p:ph idx="1"/>
            <p:extLst>
              <p:ext uri="{D42A27DB-BD31-4B8C-83A1-F6EECF244321}">
                <p14:modId xmlns:p14="http://schemas.microsoft.com/office/powerpoint/2010/main" val="3869545733"/>
              </p:ext>
            </p:extLst>
          </p:nvPr>
        </p:nvGraphicFramePr>
        <p:xfrm>
          <a:off x="5194300" y="808038"/>
          <a:ext cx="6391275" cy="52466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3" name="Rectangle 39942"/>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white">
          <a:xfrm>
            <a:off x="0" y="0"/>
            <a:ext cx="12192000" cy="6858000"/>
          </a:xfrm>
          <a:prstGeom prst="rect">
            <a:avLst/>
          </a:prstGeom>
          <a:solidFill>
            <a:schemeClr val="bg1"/>
          </a:solidFill>
          <a:ln>
            <a:noFill/>
          </a:ln>
          <a:effectLst/>
        </p:spPr>
      </p:sp>
      <p:grpSp>
        <p:nvGrpSpPr>
          <p:cNvPr id="73" name="Group 72"/>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4" name="Rectangle 73"/>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5"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77" name="Rectangle 76"/>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9" name="Freeform 5"/>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81" name="Rectangle 80"/>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39938" name="Content Placeholder 5"/>
          <p:cNvPicPr>
            <a:picLocks noGrp="1" noChangeAspect="1"/>
          </p:cNvPicPr>
          <p:nvPr>
            <p:ph idx="1"/>
          </p:nvPr>
        </p:nvPicPr>
        <p:blipFill>
          <a:blip r:embed="rId3"/>
          <a:srcRect/>
          <a:stretch>
            <a:fillRect/>
          </a:stretch>
        </p:blipFill>
        <p:spPr>
          <a:xfrm>
            <a:off x="1109763" y="1615588"/>
            <a:ext cx="6470907" cy="3623707"/>
          </a:xfrm>
          <a:prstGeom prst="roundRect">
            <a:avLst>
              <a:gd name="adj" fmla="val 1858"/>
            </a:avLst>
          </a:prstGeom>
          <a:effectLst>
            <a:outerShdw blurRad="50800" dist="50800" dir="5400000" algn="tl" rotWithShape="0">
              <a:srgbClr val="000000">
                <a:alpha val="43000"/>
              </a:srgbClr>
            </a:outerShdw>
          </a:effectLst>
        </p:spPr>
      </p:pic>
      <p:sp>
        <p:nvSpPr>
          <p:cNvPr id="39937" name="Title 1"/>
          <p:cNvSpPr>
            <a:spLocks noGrp="1"/>
          </p:cNvSpPr>
          <p:nvPr>
            <p:ph type="title"/>
          </p:nvPr>
        </p:nvSpPr>
        <p:spPr>
          <a:xfrm>
            <a:off x="8160773" y="1113062"/>
            <a:ext cx="3382297" cy="3281957"/>
          </a:xfrm>
        </p:spPr>
        <p:txBody>
          <a:bodyPr vert="horz" lIns="91440" tIns="45720" rIns="91440" bIns="45720" rtlCol="0" anchor="b">
            <a:normAutofit/>
          </a:bodyPr>
          <a:lstStyle/>
          <a:p>
            <a:pPr eaLnBrk="1" hangingPunct="1"/>
            <a:r>
              <a:rPr lang="en-US" sz="5000" b="0" i="0" kern="1200">
                <a:solidFill>
                  <a:srgbClr val="EBEBEB"/>
                </a:solidFill>
                <a:latin typeface="+mj-lt"/>
                <a:ea typeface="+mj-ea"/>
                <a:cs typeface="+mj-cs"/>
              </a:rPr>
              <a:t>QUESTION TIME!</a:t>
            </a:r>
          </a:p>
        </p:txBody>
      </p:sp>
    </p:spTree>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1" name="Rectangle 10"/>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14" name="Rectangle 13"/>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 xmlns:a16="http://schemas.microsoft.com/office/drawing/2014/main" id="{CF352922-4F67-48B8-8327-C475009C91B4}"/>
              </a:ext>
            </a:extLst>
          </p:cNvPr>
          <p:cNvSpPr>
            <a:spLocks noGrp="1"/>
          </p:cNvSpPr>
          <p:nvPr>
            <p:ph type="title"/>
          </p:nvPr>
        </p:nvSpPr>
        <p:spPr>
          <a:xfrm>
            <a:off x="1154954" y="973668"/>
            <a:ext cx="8761413" cy="706964"/>
          </a:xfrm>
        </p:spPr>
        <p:txBody>
          <a:bodyPr>
            <a:normAutofit/>
          </a:bodyPr>
          <a:lstStyle/>
          <a:p>
            <a:r>
              <a:rPr lang="en-US">
                <a:solidFill>
                  <a:srgbClr val="FFFFFF"/>
                </a:solidFill>
              </a:rPr>
              <a:t>About the presenters: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176740638"/>
              </p:ext>
            </p:extLst>
          </p:nvPr>
        </p:nvGraphicFramePr>
        <p:xfrm>
          <a:off x="1286934" y="2324100"/>
          <a:ext cx="9685866" cy="36980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59462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6355E1D-AE7A-4C5D-A68A-569C3910ACF8}"/>
              </a:ext>
            </a:extLst>
          </p:cNvPr>
          <p:cNvSpPr>
            <a:spLocks noGrp="1"/>
          </p:cNvSpPr>
          <p:nvPr>
            <p:ph type="title"/>
          </p:nvPr>
        </p:nvSpPr>
        <p:spPr>
          <a:xfrm>
            <a:off x="1154954" y="973668"/>
            <a:ext cx="8761413" cy="706964"/>
          </a:xfrm>
        </p:spPr>
        <p:txBody>
          <a:bodyPr>
            <a:normAutofit/>
          </a:bodyPr>
          <a:lstStyle/>
          <a:p>
            <a:r>
              <a:rPr lang="en-US">
                <a:solidFill>
                  <a:srgbClr val="EBEBEB"/>
                </a:solidFill>
              </a:rPr>
              <a:t>Objectives for Today</a:t>
            </a:r>
          </a:p>
        </p:txBody>
      </p:sp>
      <p:graphicFrame>
        <p:nvGraphicFramePr>
          <p:cNvPr id="18" name="Content Placeholder 2"/>
          <p:cNvGraphicFramePr>
            <a:graphicFrameLocks noGrp="1"/>
          </p:cNvGraphicFramePr>
          <p:nvPr>
            <p:ph idx="1"/>
            <p:extLst>
              <p:ext uri="{D42A27DB-BD31-4B8C-83A1-F6EECF244321}">
                <p14:modId xmlns:p14="http://schemas.microsoft.com/office/powerpoint/2010/main" val="1587792833"/>
              </p:ext>
            </p:extLst>
          </p:nvPr>
        </p:nvGraphicFramePr>
        <p:xfrm>
          <a:off x="1286934" y="2925232"/>
          <a:ext cx="9625383" cy="3086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9760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0" name="Rectangle 69">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2" name="Group 71">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3" name="Rectangle 72">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74"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cxnSp>
        <p:nvCxnSpPr>
          <p:cNvPr id="76" name="Straight Connector 75">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356687"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78" name="Date Placeholder 3">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7718854" y="6391839"/>
            <a:ext cx="2997637" cy="304798"/>
          </a:xfrm>
          <a:prstGeom prst="rect">
            <a:avLst/>
          </a:prstGeom>
        </p:spPr>
        <p:txBody>
          <a:bodyPr vert="horz" lIns="91440" tIns="45720" rIns="91440" bIns="45720" rtlCol="0" anchor="t"/>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B31166"/>
              </a:solidFill>
            </a:endParaRPr>
          </a:p>
        </p:txBody>
      </p:sp>
      <p:sp>
        <p:nvSpPr>
          <p:cNvPr id="80" name="Footer Placeholder 4">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561110" y="6391838"/>
            <a:ext cx="3859795" cy="304801"/>
          </a:xfrm>
          <a:prstGeom prst="rect">
            <a:avLst/>
          </a:prstGeom>
        </p:spPr>
        <p:txBody>
          <a:bodyPr vert="horz" lIns="91440" tIns="45720" rIns="91440" bIns="45720" rtlCol="0" anchor="ctr"/>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B31166"/>
              </a:solidFill>
            </a:endParaRPr>
          </a:p>
        </p:txBody>
      </p:sp>
      <p:sp>
        <p:nvSpPr>
          <p:cNvPr id="22529" name="Title 1"/>
          <p:cNvSpPr>
            <a:spLocks noGrp="1"/>
          </p:cNvSpPr>
          <p:nvPr>
            <p:ph type="title"/>
          </p:nvPr>
        </p:nvSpPr>
        <p:spPr>
          <a:xfrm>
            <a:off x="1154954" y="1085549"/>
            <a:ext cx="2879999" cy="4686903"/>
          </a:xfrm>
        </p:spPr>
        <p:txBody>
          <a:bodyPr anchor="ctr">
            <a:normAutofit/>
          </a:bodyPr>
          <a:lstStyle/>
          <a:p>
            <a:pPr algn="r" eaLnBrk="1" hangingPunct="1"/>
            <a:r>
              <a:rPr lang="en-US">
                <a:solidFill>
                  <a:schemeClr val="tx1"/>
                </a:solidFill>
              </a:rPr>
              <a:t>What is teen dating violence?</a:t>
            </a:r>
          </a:p>
        </p:txBody>
      </p:sp>
      <p:sp>
        <p:nvSpPr>
          <p:cNvPr id="3" name="Content Placeholder 2"/>
          <p:cNvSpPr>
            <a:spLocks noGrp="1"/>
          </p:cNvSpPr>
          <p:nvPr>
            <p:ph idx="1"/>
          </p:nvPr>
        </p:nvSpPr>
        <p:spPr>
          <a:xfrm>
            <a:off x="4691238" y="1085549"/>
            <a:ext cx="5289376" cy="4686903"/>
          </a:xfrm>
        </p:spPr>
        <p:txBody>
          <a:bodyPr anchor="ctr">
            <a:normAutofit/>
          </a:bodyPr>
          <a:lstStyle/>
          <a:p>
            <a:pPr eaLnBrk="1" hangingPunct="1"/>
            <a:r>
              <a:rPr lang="en-US" sz="1600" dirty="0">
                <a:solidFill>
                  <a:schemeClr val="tx1"/>
                </a:solidFill>
              </a:rPr>
              <a:t>Physical, sexual, psychological, or emotional violence within a dating relationship, including stalking. It can occur in person or electronically and might occur between a current or former dating partner.</a:t>
            </a:r>
          </a:p>
          <a:p>
            <a:pPr eaLnBrk="1" hangingPunct="1"/>
            <a:endParaRPr lang="en-US" sz="1600" dirty="0">
              <a:solidFill>
                <a:schemeClr val="tx1"/>
              </a:solidFill>
            </a:endParaRPr>
          </a:p>
          <a:p>
            <a:pPr eaLnBrk="1" hangingPunct="1"/>
            <a:endParaRPr lang="en-US" sz="1600" dirty="0">
              <a:solidFill>
                <a:schemeClr val="tx1"/>
              </a:solidFill>
            </a:endParaRPr>
          </a:p>
          <a:p>
            <a:pPr eaLnBrk="1" hangingPunct="1"/>
            <a:endParaRPr lang="en-US" sz="1600" dirty="0">
              <a:solidFill>
                <a:schemeClr val="tx1"/>
              </a:solidFill>
            </a:endParaRPr>
          </a:p>
          <a:p>
            <a:pPr eaLnBrk="1" hangingPunct="1">
              <a:buFont typeface="Wingdings 3" pitchFamily="18" charset="2"/>
              <a:buNone/>
            </a:pPr>
            <a:r>
              <a:rPr lang="en-US" sz="1100" dirty="0" err="1">
                <a:solidFill>
                  <a:schemeClr val="tx1"/>
                </a:solidFill>
              </a:rPr>
              <a:t>Vagi</a:t>
            </a:r>
            <a:r>
              <a:rPr lang="en-US" sz="1100" dirty="0">
                <a:solidFill>
                  <a:schemeClr val="tx1"/>
                </a:solidFill>
              </a:rPr>
              <a:t> KJ, Olsen EOM, Basile KC, </a:t>
            </a:r>
            <a:r>
              <a:rPr lang="en-US" sz="1100" dirty="0" err="1">
                <a:solidFill>
                  <a:schemeClr val="tx1"/>
                </a:solidFill>
              </a:rPr>
              <a:t>Vivolo</a:t>
            </a:r>
            <a:r>
              <a:rPr lang="en-US" sz="1100" dirty="0">
                <a:solidFill>
                  <a:schemeClr val="tx1"/>
                </a:solidFill>
              </a:rPr>
              <a:t>-Kantor AM. Teen dating violence (physical and sexual) among US high school students: Findings from the 2013 National Youth Risk Behavior Survey. JAMA Pediatrics 2015; 169(5):474-482.</a:t>
            </a:r>
          </a:p>
        </p:txBody>
      </p:sp>
    </p:spTree>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Group 69">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71" name="Rectangle 70">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2"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grpSp>
      <p:sp>
        <p:nvSpPr>
          <p:cNvPr id="74" name="Rectangle 73">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3553" name="Title 1"/>
          <p:cNvSpPr>
            <a:spLocks noGrp="1"/>
          </p:cNvSpPr>
          <p:nvPr>
            <p:ph type="title"/>
          </p:nvPr>
        </p:nvSpPr>
        <p:spPr>
          <a:xfrm>
            <a:off x="967791" y="1449324"/>
            <a:ext cx="2621734" cy="4391640"/>
          </a:xfrm>
        </p:spPr>
        <p:txBody>
          <a:bodyPr anchor="t">
            <a:normAutofit/>
          </a:bodyPr>
          <a:lstStyle/>
          <a:p>
            <a:pPr eaLnBrk="1" hangingPunct="1"/>
            <a:r>
              <a:rPr lang="en-US" sz="2800">
                <a:solidFill>
                  <a:srgbClr val="FFFFFF"/>
                </a:solidFill>
              </a:rPr>
              <a:t>So Why do We Need to do Outreach?</a:t>
            </a:r>
          </a:p>
        </p:txBody>
      </p:sp>
      <p:sp>
        <p:nvSpPr>
          <p:cNvPr id="3" name="Content Placeholder 2"/>
          <p:cNvSpPr>
            <a:spLocks noGrp="1"/>
          </p:cNvSpPr>
          <p:nvPr>
            <p:ph idx="1"/>
          </p:nvPr>
        </p:nvSpPr>
        <p:spPr>
          <a:xfrm>
            <a:off x="3750393" y="1449324"/>
            <a:ext cx="6230220" cy="4391640"/>
          </a:xfrm>
        </p:spPr>
        <p:txBody>
          <a:bodyPr>
            <a:normAutofit fontScale="92500" lnSpcReduction="10000"/>
          </a:bodyPr>
          <a:lstStyle/>
          <a:p>
            <a:pPr eaLnBrk="1" hangingPunct="1">
              <a:lnSpc>
                <a:spcPct val="90000"/>
              </a:lnSpc>
            </a:pPr>
            <a:r>
              <a:rPr lang="en-US" sz="1700" dirty="0">
                <a:solidFill>
                  <a:srgbClr val="FFFFFF"/>
                </a:solidFill>
              </a:rPr>
              <a:t>Teen Dating Violence is a problem that exists and has been ignored</a:t>
            </a:r>
          </a:p>
          <a:p>
            <a:pPr lvl="1" eaLnBrk="1" hangingPunct="1">
              <a:lnSpc>
                <a:spcPct val="90000"/>
              </a:lnSpc>
            </a:pPr>
            <a:r>
              <a:rPr lang="en-US" sz="1700" dirty="0">
                <a:solidFill>
                  <a:srgbClr val="FFFFFF"/>
                </a:solidFill>
              </a:rPr>
              <a:t>Among adult victims of rape, physical violence, and/or stalking by an intimate partner, 22% of women and 15% of men first experienced some form of partner violence between 11 and 17 years of age.</a:t>
            </a:r>
          </a:p>
          <a:p>
            <a:pPr lvl="1" eaLnBrk="1" hangingPunct="1">
              <a:lnSpc>
                <a:spcPct val="90000"/>
              </a:lnSpc>
            </a:pPr>
            <a:r>
              <a:rPr lang="en-US" sz="1700" dirty="0">
                <a:solidFill>
                  <a:srgbClr val="FFFFFF"/>
                </a:solidFill>
              </a:rPr>
              <a:t>Violent behavior typically begins between the ages of 12 and 18.</a:t>
            </a:r>
          </a:p>
          <a:p>
            <a:pPr lvl="1" eaLnBrk="1" hangingPunct="1">
              <a:lnSpc>
                <a:spcPct val="90000"/>
              </a:lnSpc>
            </a:pPr>
            <a:r>
              <a:rPr lang="en-US" sz="1700" dirty="0">
                <a:solidFill>
                  <a:srgbClr val="FFFFFF"/>
                </a:solidFill>
              </a:rPr>
              <a:t>Only 33% of teens who were in a violent relationship ever told anyone about the abuse.</a:t>
            </a:r>
          </a:p>
          <a:p>
            <a:pPr lvl="1" eaLnBrk="1" hangingPunct="1">
              <a:lnSpc>
                <a:spcPct val="90000"/>
              </a:lnSpc>
            </a:pPr>
            <a:r>
              <a:rPr lang="en-US" sz="1700" dirty="0">
                <a:solidFill>
                  <a:srgbClr val="FFFFFF"/>
                </a:solidFill>
              </a:rPr>
              <a:t>Though 82% of parents feel confident that they could recognize the signs if their child was experiencing dating abuse, a majority of parents (58%) could not correctly identify all the warning signs of abuse.</a:t>
            </a:r>
          </a:p>
          <a:p>
            <a:pPr eaLnBrk="1" hangingPunct="1">
              <a:lnSpc>
                <a:spcPct val="90000"/>
              </a:lnSpc>
              <a:buFont typeface="Wingdings 3" pitchFamily="18" charset="2"/>
              <a:buNone/>
            </a:pPr>
            <a:r>
              <a:rPr lang="en-US" sz="1700" dirty="0">
                <a:solidFill>
                  <a:srgbClr val="FFFFFF"/>
                </a:solidFill>
              </a:rPr>
              <a:t/>
            </a:r>
            <a:br>
              <a:rPr lang="en-US" sz="1700" dirty="0">
                <a:solidFill>
                  <a:srgbClr val="FFFFFF"/>
                </a:solidFill>
              </a:rPr>
            </a:br>
            <a:r>
              <a:rPr lang="en-US" sz="1700" dirty="0">
                <a:solidFill>
                  <a:srgbClr val="FFFFFF"/>
                </a:solidFill>
              </a:rPr>
              <a:t/>
            </a:r>
            <a:br>
              <a:rPr lang="en-US" sz="1700" dirty="0">
                <a:solidFill>
                  <a:srgbClr val="FFFFFF"/>
                </a:solidFill>
              </a:rPr>
            </a:br>
            <a:endParaRPr lang="en-US" sz="1700" dirty="0">
              <a:solidFill>
                <a:srgbClr val="FFFFFF"/>
              </a:solidFill>
            </a:endParaRPr>
          </a:p>
        </p:txBody>
      </p:sp>
      <p:sp>
        <p:nvSpPr>
          <p:cNvPr id="2" name="TextBox 1"/>
          <p:cNvSpPr txBox="1"/>
          <p:nvPr/>
        </p:nvSpPr>
        <p:spPr>
          <a:xfrm>
            <a:off x="748574" y="5436057"/>
            <a:ext cx="5417333" cy="769441"/>
          </a:xfrm>
          <a:prstGeom prst="rect">
            <a:avLst/>
          </a:prstGeom>
          <a:noFill/>
        </p:spPr>
        <p:txBody>
          <a:bodyPr wrap="square" rtlCol="0">
            <a:spAutoFit/>
          </a:bodyPr>
          <a:lstStyle/>
          <a:p>
            <a:r>
              <a:rPr lang="en-US" sz="1100" dirty="0">
                <a:latin typeface="Century Gothic" pitchFamily="34" charset="0"/>
              </a:rPr>
              <a:t>Centers for Disease Control and Prevention, “Physical Dating Violence Among High School Students—United States, 2003,” Morbidity and Mortality Weekly Report, May 19, 2006, Vol. 55, No. 19</a:t>
            </a:r>
          </a:p>
          <a:p>
            <a:endParaRPr lang="en-US" sz="1100" dirty="0"/>
          </a:p>
        </p:txBody>
      </p:sp>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9" name="Rectangle 8">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grpSp>
      <p:sp>
        <p:nvSpPr>
          <p:cNvPr id="12" name="Rectangle 11">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 xmlns:a16="http://schemas.microsoft.com/office/drawing/2014/main" id="{A2761208-BDB3-4333-956D-99A917E53EE8}"/>
              </a:ext>
            </a:extLst>
          </p:cNvPr>
          <p:cNvSpPr>
            <a:spLocks noGrp="1"/>
          </p:cNvSpPr>
          <p:nvPr>
            <p:ph type="title"/>
          </p:nvPr>
        </p:nvSpPr>
        <p:spPr>
          <a:xfrm>
            <a:off x="967791" y="1449324"/>
            <a:ext cx="2621734" cy="4391640"/>
          </a:xfrm>
        </p:spPr>
        <p:txBody>
          <a:bodyPr anchor="t">
            <a:normAutofit/>
          </a:bodyPr>
          <a:lstStyle/>
          <a:p>
            <a:r>
              <a:rPr lang="en-US" sz="2800" dirty="0">
                <a:solidFill>
                  <a:srgbClr val="FFFFFF"/>
                </a:solidFill>
              </a:rPr>
              <a:t>How Does a Witnessing Domestic Violence at Home Affect Young People??</a:t>
            </a:r>
          </a:p>
        </p:txBody>
      </p:sp>
      <p:sp>
        <p:nvSpPr>
          <p:cNvPr id="3" name="Content Placeholder 2">
            <a:extLst>
              <a:ext uri="{FF2B5EF4-FFF2-40B4-BE49-F238E27FC236}">
                <a16:creationId xmlns="" xmlns:a16="http://schemas.microsoft.com/office/drawing/2014/main" id="{BF512294-3C22-47D5-B8D4-DC47573313E0}"/>
              </a:ext>
            </a:extLst>
          </p:cNvPr>
          <p:cNvSpPr>
            <a:spLocks noGrp="1"/>
          </p:cNvSpPr>
          <p:nvPr>
            <p:ph idx="1"/>
          </p:nvPr>
        </p:nvSpPr>
        <p:spPr>
          <a:xfrm>
            <a:off x="3750393" y="1449324"/>
            <a:ext cx="6230220" cy="4391640"/>
          </a:xfrm>
        </p:spPr>
        <p:txBody>
          <a:bodyPr>
            <a:normAutofit/>
          </a:bodyPr>
          <a:lstStyle/>
          <a:p>
            <a:pPr marL="0" lvl="0" indent="0">
              <a:spcBef>
                <a:spcPts val="0"/>
              </a:spcBef>
              <a:spcAft>
                <a:spcPts val="800"/>
              </a:spcAft>
              <a:buNone/>
            </a:pPr>
            <a:r>
              <a:rPr lang="en-US" dirty="0">
                <a:solidFill>
                  <a:srgbClr val="FFFFFF"/>
                </a:solidFill>
                <a:latin typeface="Calibri Light" panose="020F0302020204030204" pitchFamily="34" charset="0"/>
                <a:ea typeface="Times New Roman" panose="02020603050405020304" pitchFamily="18" charset="0"/>
              </a:rPr>
              <a:t>	Blame themselves resulting in guilt and lower self esteem</a:t>
            </a:r>
            <a:endParaRPr lang="en-US" dirty="0">
              <a:solidFill>
                <a:srgbClr val="FFFFFF"/>
              </a:solidFill>
            </a:endParaRPr>
          </a:p>
          <a:p>
            <a:pPr lvl="1">
              <a:spcBef>
                <a:spcPts val="0"/>
              </a:spcBef>
              <a:spcAft>
                <a:spcPts val="800"/>
              </a:spcAft>
              <a:buFont typeface="Courier New" panose="02070309020205020404" pitchFamily="49" charset="0"/>
              <a:buChar char="o"/>
            </a:pPr>
            <a:r>
              <a:rPr lang="en-US" dirty="0">
                <a:solidFill>
                  <a:srgbClr val="FFFFFF"/>
                </a:solidFill>
                <a:latin typeface="Calibri Light" panose="020F0302020204030204" pitchFamily="34" charset="0"/>
                <a:ea typeface="Times New Roman" panose="02020603050405020304" pitchFamily="18" charset="0"/>
              </a:rPr>
              <a:t>May try to run away to “fix” the problem</a:t>
            </a:r>
            <a:endParaRPr lang="en-US" dirty="0">
              <a:solidFill>
                <a:srgbClr val="FFFFFF"/>
              </a:solidFill>
            </a:endParaRPr>
          </a:p>
          <a:p>
            <a:pPr lvl="1">
              <a:spcBef>
                <a:spcPts val="0"/>
              </a:spcBef>
              <a:spcAft>
                <a:spcPts val="800"/>
              </a:spcAft>
              <a:buFont typeface="Courier New" panose="02070309020205020404" pitchFamily="49" charset="0"/>
              <a:buChar char="o"/>
            </a:pPr>
            <a:r>
              <a:rPr lang="en-US" dirty="0">
                <a:solidFill>
                  <a:srgbClr val="FFFFFF"/>
                </a:solidFill>
                <a:latin typeface="Calibri Light" panose="020F0302020204030204" pitchFamily="34" charset="0"/>
                <a:ea typeface="Times New Roman" panose="02020603050405020304" pitchFamily="18" charset="0"/>
              </a:rPr>
              <a:t>May try and be ideal child to stop the abuse</a:t>
            </a:r>
            <a:endParaRPr lang="en-US" dirty="0">
              <a:solidFill>
                <a:srgbClr val="FFFFFF"/>
              </a:solidFill>
            </a:endParaRPr>
          </a:p>
          <a:p>
            <a:pPr lvl="1">
              <a:spcBef>
                <a:spcPts val="0"/>
              </a:spcBef>
              <a:spcAft>
                <a:spcPts val="800"/>
              </a:spcAft>
              <a:buFont typeface="Courier New" panose="02070309020205020404" pitchFamily="49" charset="0"/>
              <a:buChar char="o"/>
            </a:pPr>
            <a:r>
              <a:rPr lang="en-US" dirty="0">
                <a:solidFill>
                  <a:srgbClr val="FFFFFF"/>
                </a:solidFill>
                <a:latin typeface="Calibri Light" panose="020F0302020204030204" pitchFamily="34" charset="0"/>
                <a:ea typeface="Times New Roman" panose="02020603050405020304" pitchFamily="18" charset="0"/>
              </a:rPr>
              <a:t>May act out because the already feel like they are the problem</a:t>
            </a:r>
            <a:endParaRPr lang="en-US" dirty="0">
              <a:solidFill>
                <a:srgbClr val="FFFFFF"/>
              </a:solidFill>
            </a:endParaRPr>
          </a:p>
          <a:p>
            <a:pPr marL="457200" lvl="1" indent="0">
              <a:spcBef>
                <a:spcPts val="0"/>
              </a:spcBef>
              <a:spcAft>
                <a:spcPts val="800"/>
              </a:spcAft>
              <a:buNone/>
            </a:pPr>
            <a:r>
              <a:rPr lang="en-US" dirty="0">
                <a:solidFill>
                  <a:srgbClr val="FFFFFF"/>
                </a:solidFill>
                <a:latin typeface="Calibri Light" panose="020F0302020204030204" pitchFamily="34" charset="0"/>
                <a:ea typeface="Times New Roman" panose="02020603050405020304" pitchFamily="18" charset="0"/>
              </a:rPr>
              <a:t>	</a:t>
            </a:r>
          </a:p>
          <a:p>
            <a:pPr marL="457200" lvl="1" indent="0">
              <a:spcBef>
                <a:spcPts val="0"/>
              </a:spcBef>
              <a:spcAft>
                <a:spcPts val="800"/>
              </a:spcAft>
              <a:buNone/>
            </a:pPr>
            <a:r>
              <a:rPr lang="en-US" dirty="0">
                <a:solidFill>
                  <a:srgbClr val="FFFFFF"/>
                </a:solidFill>
                <a:latin typeface="Calibri Light" panose="020F0302020204030204" pitchFamily="34" charset="0"/>
                <a:ea typeface="Times New Roman" panose="02020603050405020304" pitchFamily="18" charset="0"/>
              </a:rPr>
              <a:t>Difficulty regulating their own emotions</a:t>
            </a:r>
            <a:endParaRPr lang="en-US" dirty="0">
              <a:solidFill>
                <a:srgbClr val="FFFFFF"/>
              </a:solidFill>
            </a:endParaRPr>
          </a:p>
          <a:p>
            <a:pPr lvl="1">
              <a:spcBef>
                <a:spcPts val="0"/>
              </a:spcBef>
              <a:spcAft>
                <a:spcPts val="800"/>
              </a:spcAft>
              <a:buFont typeface="Courier New" panose="02070309020205020404" pitchFamily="49" charset="0"/>
              <a:buChar char="o"/>
            </a:pPr>
            <a:r>
              <a:rPr lang="en-US" dirty="0">
                <a:solidFill>
                  <a:srgbClr val="FFFFFF"/>
                </a:solidFill>
                <a:latin typeface="Calibri Light" panose="020F0302020204030204" pitchFamily="34" charset="0"/>
                <a:ea typeface="Times New Roman" panose="02020603050405020304" pitchFamily="18" charset="0"/>
              </a:rPr>
              <a:t>Difficulty trusting others leading to difficulty forming stable healthy relationships</a:t>
            </a:r>
            <a:endParaRPr lang="en-US" dirty="0">
              <a:solidFill>
                <a:srgbClr val="FFFFFF"/>
              </a:solidFill>
            </a:endParaRPr>
          </a:p>
          <a:p>
            <a:pPr marL="457200" lvl="1" indent="0">
              <a:spcBef>
                <a:spcPts val="0"/>
              </a:spcBef>
              <a:spcAft>
                <a:spcPts val="800"/>
              </a:spcAft>
              <a:buNone/>
            </a:pPr>
            <a:endParaRPr lang="en-US" dirty="0">
              <a:solidFill>
                <a:srgbClr val="FFFFFF"/>
              </a:solidFill>
              <a:latin typeface="Calibri Light" panose="020F0302020204030204" pitchFamily="34" charset="0"/>
              <a:ea typeface="Times New Roman" panose="02020603050405020304" pitchFamily="18" charset="0"/>
            </a:endParaRPr>
          </a:p>
          <a:p>
            <a:pPr marL="457200" lvl="1" indent="0">
              <a:spcBef>
                <a:spcPts val="0"/>
              </a:spcBef>
              <a:spcAft>
                <a:spcPts val="800"/>
              </a:spcAft>
              <a:buNone/>
            </a:pPr>
            <a:endParaRPr lang="en-US" dirty="0">
              <a:solidFill>
                <a:srgbClr val="FFFFFF"/>
              </a:solidFill>
              <a:latin typeface="Calibri Light" panose="020F0302020204030204" pitchFamily="34" charset="0"/>
              <a:ea typeface="Times New Roman" panose="02020603050405020304" pitchFamily="18" charset="0"/>
            </a:endParaRPr>
          </a:p>
          <a:p>
            <a:pPr marL="457200" lvl="1" indent="0">
              <a:spcBef>
                <a:spcPts val="0"/>
              </a:spcBef>
              <a:spcAft>
                <a:spcPts val="800"/>
              </a:spcAft>
              <a:buNone/>
            </a:pPr>
            <a:endParaRPr lang="en-US" dirty="0">
              <a:solidFill>
                <a:srgbClr val="FFFFFF"/>
              </a:solidFill>
              <a:latin typeface="Calibri Light" panose="020F0302020204030204" pitchFamily="34" charset="0"/>
              <a:ea typeface="Times New Roman" panose="02020603050405020304" pitchFamily="18" charset="0"/>
            </a:endParaRPr>
          </a:p>
          <a:p>
            <a:pPr marL="457200" lvl="1" indent="0">
              <a:spcBef>
                <a:spcPts val="0"/>
              </a:spcBef>
              <a:spcAft>
                <a:spcPts val="800"/>
              </a:spcAft>
              <a:buNone/>
            </a:pPr>
            <a:r>
              <a:rPr lang="en-US" dirty="0">
                <a:solidFill>
                  <a:srgbClr val="FFFFFF"/>
                </a:solidFill>
                <a:latin typeface="Calibri Light" panose="020F0302020204030204" pitchFamily="34" charset="0"/>
                <a:ea typeface="Times New Roman" panose="02020603050405020304" pitchFamily="18" charset="0"/>
              </a:rPr>
              <a:t>McNeal and Amato (1998)</a:t>
            </a:r>
            <a:endParaRPr lang="en-US" dirty="0">
              <a:solidFill>
                <a:srgbClr val="FFFFFF"/>
              </a:solidFill>
            </a:endParaRPr>
          </a:p>
          <a:p>
            <a:endParaRPr lang="en-US" dirty="0">
              <a:solidFill>
                <a:srgbClr val="FFFFFF"/>
              </a:solidFill>
            </a:endParaRPr>
          </a:p>
        </p:txBody>
      </p:sp>
    </p:spTree>
    <p:extLst>
      <p:ext uri="{BB962C8B-B14F-4D97-AF65-F5344CB8AC3E}">
        <p14:creationId xmlns:p14="http://schemas.microsoft.com/office/powerpoint/2010/main" val="284037720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9"/>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1" name="Rectangle 10"/>
            <p:cNvSpPr/>
            <p:nvPr>
              <p:extLst>
                <p:ext uri="{386F3935-93C4-4BCD-93E2-E3B085C9AB24}">
                  <p16:designElem xmlns="" xmlns:p16="http://schemas.microsoft.com/office/powerpoint/2015/main" val="1"/>
                </p:ext>
              </p:extLst>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reeform 5"/>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sp>
        <p:nvSpPr>
          <p:cNvPr id="17" name="Rectangle 13"/>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 xmlns:a16="http://schemas.microsoft.com/office/drawing/2014/main" id="{8A2E3124-6706-4422-A5EB-37F10522B753}"/>
              </a:ext>
            </a:extLst>
          </p:cNvPr>
          <p:cNvSpPr>
            <a:spLocks noGrp="1"/>
          </p:cNvSpPr>
          <p:nvPr>
            <p:ph type="title"/>
          </p:nvPr>
        </p:nvSpPr>
        <p:spPr>
          <a:xfrm>
            <a:off x="1154954" y="973668"/>
            <a:ext cx="8761413" cy="706964"/>
          </a:xfrm>
        </p:spPr>
        <p:txBody>
          <a:bodyPr>
            <a:normAutofit/>
          </a:bodyPr>
          <a:lstStyle/>
          <a:p>
            <a:r>
              <a:rPr lang="en-US" dirty="0">
                <a:solidFill>
                  <a:srgbClr val="FFFFFF"/>
                </a:solidFill>
              </a:rPr>
              <a:t>Effects (continued)</a:t>
            </a:r>
          </a:p>
        </p:txBody>
      </p:sp>
      <p:graphicFrame>
        <p:nvGraphicFramePr>
          <p:cNvPr id="18" name="Content Placeholder 2"/>
          <p:cNvGraphicFramePr>
            <a:graphicFrameLocks noGrp="1"/>
          </p:cNvGraphicFramePr>
          <p:nvPr>
            <p:ph idx="1"/>
            <p:extLst>
              <p:ext uri="{D42A27DB-BD31-4B8C-83A1-F6EECF244321}">
                <p14:modId xmlns:p14="http://schemas.microsoft.com/office/powerpoint/2010/main" val="3025640568"/>
              </p:ext>
            </p:extLst>
          </p:nvPr>
        </p:nvGraphicFramePr>
        <p:xfrm>
          <a:off x="1286934" y="2324100"/>
          <a:ext cx="9625383" cy="342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 xmlns:a16="http://schemas.microsoft.com/office/drawing/2014/main" id="{7BE8D2C5-1E0E-497E-9C34-A4803E1674A7}"/>
              </a:ext>
            </a:extLst>
          </p:cNvPr>
          <p:cNvSpPr txBox="1"/>
          <p:nvPr/>
        </p:nvSpPr>
        <p:spPr>
          <a:xfrm>
            <a:off x="1413164" y="5846618"/>
            <a:ext cx="7915563" cy="815608"/>
          </a:xfrm>
          <a:prstGeom prst="rect">
            <a:avLst/>
          </a:prstGeom>
          <a:noFill/>
        </p:spPr>
        <p:txBody>
          <a:bodyPr wrap="square" rtlCol="0">
            <a:spAutoFit/>
          </a:bodyPr>
          <a:lstStyle/>
          <a:p>
            <a:endParaRPr lang="en-US" dirty="0"/>
          </a:p>
          <a:p>
            <a:pPr lvl="1"/>
            <a:r>
              <a:rPr lang="en-US" sz="1100" dirty="0"/>
              <a:t>(Rosenberg, 1987)</a:t>
            </a:r>
          </a:p>
          <a:p>
            <a:endParaRPr lang="en-US" dirty="0"/>
          </a:p>
        </p:txBody>
      </p:sp>
    </p:spTree>
    <p:extLst>
      <p:ext uri="{BB962C8B-B14F-4D97-AF65-F5344CB8AC3E}">
        <p14:creationId xmlns:p14="http://schemas.microsoft.com/office/powerpoint/2010/main" val="379854960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p:cNvPr>
          <p:cNvGrpSpPr>
            <a:grpSpLocks noGrp="1" noUngrp="1" noRot="1" noChangeAspect="1" noMove="1" noResize="1"/>
          </p:cNvGrpSpPr>
          <p:nvPr>
            <p:extLst>
              <p:ext uri="{386F3935-93C4-4BCD-93E2-E3B085C9AB24}">
                <p16:designElem xmlns="" xmlns:p16="http://schemas.microsoft.com/office/powerpoint/2015/main" val="1"/>
              </p:ext>
            </p:extLst>
          </p:nvPr>
        </p:nvGrpSpPr>
        <p:grpSpPr>
          <a:xfrm>
            <a:off x="0" y="0"/>
            <a:ext cx="12192000" cy="6858000"/>
            <a:chOff x="0" y="0"/>
            <a:chExt cx="12192000" cy="6858000"/>
          </a:xfrm>
        </p:grpSpPr>
        <p:sp>
          <p:nvSpPr>
            <p:cNvPr id="11" name="Rectangle 10">
              <a:extLst/>
            </p:cNvPr>
            <p:cNvSpPr/>
            <p:nvPr>
              <p:extLst>
                <p:ext uri="{386F3935-93C4-4BCD-93E2-E3B085C9AB24}">
                  <p16:designElem xmlns=""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Freeform 5">
              <a:extLst/>
            </p:cNvPr>
            <p:cNvSpPr>
              <a:spLocks noEditPoints="1"/>
            </p:cNvSpPr>
            <p:nvPr>
              <p:extLst>
                <p:ext uri="{386F3935-93C4-4BCD-93E2-E3B085C9AB24}">
                  <p16:designElem xmlns=""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rgbClr val="FFFFFF"/>
            </a:solidFill>
            <a:ln>
              <a:noFill/>
            </a:ln>
          </p:spPr>
        </p:sp>
      </p:grpSp>
      <p:cxnSp>
        <p:nvCxnSpPr>
          <p:cNvPr id="14" name="Straight Connector 13">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356687" y="1930986"/>
            <a:ext cx="0" cy="3200400"/>
          </a:xfrm>
          <a:prstGeom prst="line">
            <a:avLst/>
          </a:prstGeom>
          <a:ln w="15875" cap="sq">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16" name="Date Placeholder 3">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7718854" y="6391839"/>
            <a:ext cx="2997637" cy="304798"/>
          </a:xfrm>
          <a:prstGeom prst="rect">
            <a:avLst/>
          </a:prstGeom>
        </p:spPr>
        <p:txBody>
          <a:bodyPr vert="horz" lIns="91440" tIns="45720" rIns="91440" bIns="45720" rtlCol="0" anchor="t"/>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lang="en-US" b="1" dirty="0">
              <a:solidFill>
                <a:srgbClr val="B31166"/>
              </a:solidFill>
            </a:endParaRPr>
          </a:p>
        </p:txBody>
      </p:sp>
      <p:sp>
        <p:nvSpPr>
          <p:cNvPr id="18" name="Footer Placeholder 4">
            <a:extLst/>
          </p:cNvPr>
          <p:cNvSpPr txBox="1">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gray">
          <a:xfrm>
            <a:off x="561110" y="6391838"/>
            <a:ext cx="3859795" cy="304801"/>
          </a:xfrm>
          <a:prstGeom prst="rect">
            <a:avLst/>
          </a:prstGeom>
        </p:spPr>
        <p:txBody>
          <a:bodyPr vert="horz" lIns="91440" tIns="45720" rIns="91440" bIns="45720" rtlCol="0" anchor="ctr"/>
          <a:lstStyle>
            <a:defPPr>
              <a:defRPr lang="en-US"/>
            </a:defPPr>
            <a:lvl1pPr marL="0" algn="l" defTabSz="457200" rtl="0" eaLnBrk="1" latinLnBrk="0" hangingPunct="1">
              <a:defRPr sz="1000" b="0" i="0" kern="1200">
                <a:solidFill>
                  <a:schemeClr val="bg1">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a:solidFill>
                <a:srgbClr val="B31166"/>
              </a:solidFill>
            </a:endParaRPr>
          </a:p>
        </p:txBody>
      </p:sp>
      <p:sp>
        <p:nvSpPr>
          <p:cNvPr id="2" name="Title 1">
            <a:extLst>
              <a:ext uri="{FF2B5EF4-FFF2-40B4-BE49-F238E27FC236}">
                <a16:creationId xmlns="" xmlns:a16="http://schemas.microsoft.com/office/drawing/2014/main" id="{67F1E506-C33A-4C3D-AFF0-5F7305E5765B}"/>
              </a:ext>
            </a:extLst>
          </p:cNvPr>
          <p:cNvSpPr>
            <a:spLocks noGrp="1"/>
          </p:cNvSpPr>
          <p:nvPr>
            <p:ph type="title"/>
          </p:nvPr>
        </p:nvSpPr>
        <p:spPr>
          <a:xfrm>
            <a:off x="1154954" y="1085549"/>
            <a:ext cx="2879999" cy="4686903"/>
          </a:xfrm>
        </p:spPr>
        <p:txBody>
          <a:bodyPr anchor="ctr">
            <a:normAutofit/>
          </a:bodyPr>
          <a:lstStyle/>
          <a:p>
            <a:pPr algn="r"/>
            <a:r>
              <a:rPr lang="en-US">
                <a:solidFill>
                  <a:schemeClr val="tx1"/>
                </a:solidFill>
              </a:rPr>
              <a:t>Physical Responses</a:t>
            </a:r>
          </a:p>
        </p:txBody>
      </p:sp>
      <p:sp>
        <p:nvSpPr>
          <p:cNvPr id="3" name="Content Placeholder 2">
            <a:extLst>
              <a:ext uri="{FF2B5EF4-FFF2-40B4-BE49-F238E27FC236}">
                <a16:creationId xmlns="" xmlns:a16="http://schemas.microsoft.com/office/drawing/2014/main" id="{13F741C9-EB7E-4E0A-AD7C-FB45FB200BA1}"/>
              </a:ext>
            </a:extLst>
          </p:cNvPr>
          <p:cNvSpPr>
            <a:spLocks noGrp="1"/>
          </p:cNvSpPr>
          <p:nvPr>
            <p:ph idx="1"/>
          </p:nvPr>
        </p:nvSpPr>
        <p:spPr>
          <a:xfrm>
            <a:off x="4691238" y="1085549"/>
            <a:ext cx="5289376" cy="4686903"/>
          </a:xfrm>
        </p:spPr>
        <p:txBody>
          <a:bodyPr anchor="ctr">
            <a:normAutofit/>
          </a:bodyPr>
          <a:lstStyle/>
          <a:p>
            <a:pPr lvl="1"/>
            <a:r>
              <a:rPr lang="en-US" dirty="0">
                <a:solidFill>
                  <a:schemeClr val="tx1"/>
                </a:solidFill>
              </a:rPr>
              <a:t>Headaches</a:t>
            </a:r>
          </a:p>
          <a:p>
            <a:pPr lvl="1"/>
            <a:r>
              <a:rPr lang="en-US" dirty="0">
                <a:solidFill>
                  <a:schemeClr val="tx1"/>
                </a:solidFill>
              </a:rPr>
              <a:t>Bedwetting</a:t>
            </a:r>
          </a:p>
          <a:p>
            <a:pPr lvl="1"/>
            <a:r>
              <a:rPr lang="en-US" dirty="0">
                <a:solidFill>
                  <a:schemeClr val="tx1"/>
                </a:solidFill>
              </a:rPr>
              <a:t>Inability to concentrate</a:t>
            </a:r>
          </a:p>
          <a:p>
            <a:pPr lvl="1"/>
            <a:r>
              <a:rPr lang="en-US" dirty="0">
                <a:solidFill>
                  <a:schemeClr val="tx1"/>
                </a:solidFill>
              </a:rPr>
              <a:t>Stomach issues</a:t>
            </a:r>
          </a:p>
        </p:txBody>
      </p:sp>
      <p:sp>
        <p:nvSpPr>
          <p:cNvPr id="4" name="TextBox 3">
            <a:extLst>
              <a:ext uri="{FF2B5EF4-FFF2-40B4-BE49-F238E27FC236}">
                <a16:creationId xmlns="" xmlns:a16="http://schemas.microsoft.com/office/drawing/2014/main" id="{6A459D83-4972-45AE-819A-2BD4EEE6E125}"/>
              </a:ext>
            </a:extLst>
          </p:cNvPr>
          <p:cNvSpPr txBox="1"/>
          <p:nvPr/>
        </p:nvSpPr>
        <p:spPr>
          <a:xfrm>
            <a:off x="4420905" y="5569527"/>
            <a:ext cx="6385640" cy="877163"/>
          </a:xfrm>
          <a:prstGeom prst="rect">
            <a:avLst/>
          </a:prstGeom>
          <a:noFill/>
        </p:spPr>
        <p:txBody>
          <a:bodyPr wrap="square" rtlCol="0">
            <a:spAutoFit/>
          </a:bodyPr>
          <a:lstStyle/>
          <a:p>
            <a:r>
              <a:rPr lang="en-US" sz="1100" i="1" dirty="0"/>
              <a:t>When Dad Hurts Mom: Helping Your Children Heal the Wounds of Witnessing Abuse</a:t>
            </a:r>
            <a:r>
              <a:rPr lang="en-US" sz="1100" dirty="0"/>
              <a:t> by Lundy Bancroft (Putnam Adult, 2004)</a:t>
            </a:r>
          </a:p>
          <a:p>
            <a:r>
              <a:rPr lang="en-US" sz="1100" i="1" dirty="0"/>
              <a:t>The Batterer as Parent</a:t>
            </a:r>
            <a:r>
              <a:rPr lang="en-US" sz="1100" dirty="0"/>
              <a:t> by Lundy Bancroft and Jay G. Silverman (Sage Publications, Inc. 2002</a:t>
            </a:r>
          </a:p>
          <a:p>
            <a:endParaRPr lang="en-US" dirty="0"/>
          </a:p>
        </p:txBody>
      </p:sp>
    </p:spTree>
    <p:extLst>
      <p:ext uri="{BB962C8B-B14F-4D97-AF65-F5344CB8AC3E}">
        <p14:creationId xmlns:p14="http://schemas.microsoft.com/office/powerpoint/2010/main" val="1562484065"/>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1_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3093</TotalTime>
  <Words>1788</Words>
  <Application>Microsoft Office PowerPoint</Application>
  <PresentationFormat>Widescreen</PresentationFormat>
  <Paragraphs>207</Paragraphs>
  <Slides>28</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Arial</vt:lpstr>
      <vt:lpstr>Calibri</vt:lpstr>
      <vt:lpstr>Calibri Light</vt:lpstr>
      <vt:lpstr>Century Gothic</vt:lpstr>
      <vt:lpstr>Courier New</vt:lpstr>
      <vt:lpstr>Times New Roman</vt:lpstr>
      <vt:lpstr>Wingdings</vt:lpstr>
      <vt:lpstr>Wingdings 3</vt:lpstr>
      <vt:lpstr>Ion Boardroom</vt:lpstr>
      <vt:lpstr>1_Ion Boardroom</vt:lpstr>
      <vt:lpstr>Discussing Healthy Relationships and Domestic Violence with Teens</vt:lpstr>
      <vt:lpstr>Life-Span: Overview of Services</vt:lpstr>
      <vt:lpstr>About the presenters:</vt:lpstr>
      <vt:lpstr>Objectives for Today</vt:lpstr>
      <vt:lpstr>What is teen dating violence?</vt:lpstr>
      <vt:lpstr>So Why do We Need to do Outreach?</vt:lpstr>
      <vt:lpstr>How Does a Witnessing Domestic Violence at Home Affect Young People??</vt:lpstr>
      <vt:lpstr>Effects (continued)</vt:lpstr>
      <vt:lpstr>Physical Responses</vt:lpstr>
      <vt:lpstr>Responses over time</vt:lpstr>
      <vt:lpstr>Signs, Symptoms, Effects</vt:lpstr>
      <vt:lpstr>Why Don’t They Break-up??</vt:lpstr>
      <vt:lpstr>Clinical Interventions</vt:lpstr>
      <vt:lpstr>What is Teen Outreach?</vt:lpstr>
      <vt:lpstr>Brief History of Awareness </vt:lpstr>
      <vt:lpstr>Best Practice in Outreach</vt:lpstr>
      <vt:lpstr>Why is that best practice??</vt:lpstr>
      <vt:lpstr>What else is best practice?</vt:lpstr>
      <vt:lpstr>Reasons for yearlong curriculum</vt:lpstr>
      <vt:lpstr>There is always that one student…</vt:lpstr>
      <vt:lpstr>Real World</vt:lpstr>
      <vt:lpstr>Challenges to working with students</vt:lpstr>
      <vt:lpstr>What does Life Span do</vt:lpstr>
      <vt:lpstr>Meeting one on one </vt:lpstr>
      <vt:lpstr>Tips for working with teens</vt:lpstr>
      <vt:lpstr>Technology/Societal Changes</vt:lpstr>
      <vt:lpstr>Where do we go from here?</vt:lpstr>
      <vt:lpstr>QUESTION TIME!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Discussing Healthy Relationships and Domestic Violence with Teens</dc:title>
  <dc:creator>Charlie Hogan</dc:creator>
  <cp:lastModifiedBy>jorgeaj</cp:lastModifiedBy>
  <cp:revision>29</cp:revision>
  <dcterms:created xsi:type="dcterms:W3CDTF">2017-08-16T12:45:54Z</dcterms:created>
  <dcterms:modified xsi:type="dcterms:W3CDTF">2017-09-22T17:52:15Z</dcterms:modified>
</cp:coreProperties>
</file>