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32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9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34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1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1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2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6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9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13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5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D872D-1B2F-4BCA-84EC-2A946E5DC1DF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D2581-EB96-4D49-A081-8D5A435CB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982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gif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Gang 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How To Proactively Identify And Understand The Culture</a:t>
            </a:r>
          </a:p>
        </p:txBody>
      </p:sp>
    </p:spTree>
    <p:extLst>
      <p:ext uri="{BB962C8B-B14F-4D97-AF65-F5344CB8AC3E}">
        <p14:creationId xmlns:p14="http://schemas.microsoft.com/office/powerpoint/2010/main" val="3251856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Most common gang symbols</a:t>
            </a:r>
            <a:endParaRPr lang="en-US" dirty="0"/>
          </a:p>
        </p:txBody>
      </p:sp>
      <p:pic>
        <p:nvPicPr>
          <p:cNvPr id="4" name="Picture 14" descr="http://i258.photobucket.com/albums/hh277/LILROJOD/l_b6b189f4668c4f62837128adf0eda2-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1600200" cy="146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g_hi" descr="https://encrypted-tbn1.gstatic.com/images?q=tbn:ANd9GcRxmf8XgliKZengungcW-AbwXkGIzVVijSfEoPCzQyiOLNnpyV4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06486" y="1295400"/>
            <a:ext cx="1219200" cy="1568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Image result for imperial gangster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362" y="3096494"/>
            <a:ext cx="1388776" cy="185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l_fi" descr="http://www.dc.state.fl.us/pub/gangs/images/c-pstones2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41652" y="1317171"/>
            <a:ext cx="1582948" cy="1616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http://cdn.dipity.com/uploads/events/fff3eae2dc16ed99cb9638036fff96da_1M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98558" y="1317171"/>
            <a:ext cx="1595580" cy="12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http://www.polksheriff.org/InsidePCSO/LE/CID/BSI/PublishingImages/gangsymbols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00967" y="3221187"/>
            <a:ext cx="2738580" cy="1609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Image result for latin king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34434"/>
            <a:ext cx="1371600" cy="1783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i39.tinypic.com/w8vs05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5105400"/>
            <a:ext cx="3362224" cy="1681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http://chicagogangs.org/images/LA_RAZATITLENEW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993" y="5308523"/>
            <a:ext cx="2774397" cy="116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http://chicagogangs.org/images/BDNTITLENEW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755" y="5308523"/>
            <a:ext cx="2623185" cy="1008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07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Gangs and Dating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Females can be very scared to leave a gang member and often join the gang themselves</a:t>
            </a:r>
          </a:p>
          <a:p>
            <a:r>
              <a:rPr lang="en-US" dirty="0"/>
              <a:t>May look for safety with a rival gang member</a:t>
            </a:r>
          </a:p>
          <a:p>
            <a:r>
              <a:rPr lang="en-US" dirty="0"/>
              <a:t>May get abused because she dated a rival gang member</a:t>
            </a:r>
          </a:p>
          <a:p>
            <a:r>
              <a:rPr lang="en-US" dirty="0"/>
              <a:t>May be stalked, bullied or beaten by ex-boyfriend’s  gang</a:t>
            </a:r>
          </a:p>
          <a:p>
            <a:r>
              <a:rPr lang="en-US" dirty="0"/>
              <a:t>If or when dating a gang member you are not to talk or hang with other gangs or else it will be consider as a betrayal, disciplinary action and even death may take place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437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Females play a role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19250"/>
            <a:ext cx="5943600" cy="4457700"/>
          </a:xfrm>
        </p:spPr>
      </p:pic>
    </p:spTree>
    <p:extLst>
      <p:ext uri="{BB962C8B-B14F-4D97-AF65-F5344CB8AC3E}">
        <p14:creationId xmlns:p14="http://schemas.microsoft.com/office/powerpoint/2010/main" val="402923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r>
              <a:rPr lang="en-US" dirty="0"/>
              <a:t>Females play a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/>
              <a:t>Young females are</a:t>
            </a:r>
            <a:r>
              <a:rPr lang="en-US" baseline="0" dirty="0"/>
              <a:t> very loyal and easily intimidated by the male gang members. They feel a sense of belonging &amp; pride. They will do anything to defend the clique as a “Down”  “Ride or Die” female member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480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 fontScale="90000"/>
          </a:bodyPr>
          <a:lstStyle/>
          <a:p>
            <a:r>
              <a:rPr lang="en-US" dirty="0"/>
              <a:t>Some Major reasons why people join gangs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No strong role model</a:t>
            </a:r>
          </a:p>
          <a:p>
            <a:r>
              <a:rPr lang="en-US" dirty="0"/>
              <a:t>Feeling left out  / trying to fit in</a:t>
            </a:r>
          </a:p>
          <a:p>
            <a:r>
              <a:rPr lang="en-US" dirty="0"/>
              <a:t>Peer pressure </a:t>
            </a:r>
          </a:p>
          <a:p>
            <a:r>
              <a:rPr lang="en-US" dirty="0"/>
              <a:t>Feeling of belonging</a:t>
            </a:r>
          </a:p>
          <a:p>
            <a:r>
              <a:rPr lang="en-US" dirty="0"/>
              <a:t>Broken homes</a:t>
            </a:r>
          </a:p>
          <a:p>
            <a:r>
              <a:rPr lang="en-US" dirty="0"/>
              <a:t>Alcohol or drug abuse </a:t>
            </a:r>
            <a:r>
              <a:rPr lang="en-US" sz="1900" b="1" dirty="0"/>
              <a:t>i.e. marijuana, blunt, molly, drank, DXM, Lean/</a:t>
            </a:r>
            <a:r>
              <a:rPr lang="en-US" sz="1900" b="1" dirty="0" err="1"/>
              <a:t>Purp</a:t>
            </a:r>
            <a:endParaRPr lang="en-US" sz="1900" b="1" dirty="0"/>
          </a:p>
          <a:p>
            <a:r>
              <a:rPr lang="en-US" dirty="0"/>
              <a:t>Girl / Boy driven i.e. crush on at risk peers</a:t>
            </a:r>
          </a:p>
          <a:p>
            <a:r>
              <a:rPr lang="en-US" dirty="0"/>
              <a:t>Lack of parental supervision</a:t>
            </a:r>
          </a:p>
          <a:p>
            <a:r>
              <a:rPr lang="en-US" dirty="0"/>
              <a:t>Media’s glorification of Gangsters‘</a:t>
            </a:r>
          </a:p>
          <a:p>
            <a:r>
              <a:rPr lang="en-US" dirty="0"/>
              <a:t>Family is in a gang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08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Gang Activity Mind-set and Social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Gangs glorified by curious youth, video games, and social media </a:t>
            </a:r>
            <a:br>
              <a:rPr lang="en-US" dirty="0"/>
            </a:br>
            <a:r>
              <a:rPr lang="en-US" sz="2000" dirty="0"/>
              <a:t>	i.e. Facebook, Instagram, twitter, Snapchat and You tube</a:t>
            </a:r>
          </a:p>
          <a:p>
            <a:r>
              <a:rPr lang="en-US" dirty="0"/>
              <a:t>For some it is a religion</a:t>
            </a:r>
          </a:p>
          <a:p>
            <a:r>
              <a:rPr lang="en-US" dirty="0"/>
              <a:t>If you are not a part of a mob / gang you are nothing </a:t>
            </a:r>
            <a:r>
              <a:rPr lang="en-US" sz="2000" dirty="0"/>
              <a:t>(mentality)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u="sng" dirty="0"/>
              <a:t>Social Media</a:t>
            </a:r>
          </a:p>
          <a:p>
            <a:r>
              <a:rPr lang="en-US" dirty="0"/>
              <a:t>YouTube</a:t>
            </a:r>
          </a:p>
          <a:p>
            <a:pPr lvl="1"/>
            <a:r>
              <a:rPr lang="en-US" dirty="0"/>
              <a:t>Chicago Gang TV </a:t>
            </a:r>
          </a:p>
          <a:p>
            <a:pPr lvl="1"/>
            <a:r>
              <a:rPr lang="en-US" dirty="0"/>
              <a:t>Instagram @</a:t>
            </a:r>
            <a:r>
              <a:rPr lang="en-US" dirty="0" err="1"/>
              <a:t>chicagogangtv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Personal postings of gangs disrespecting each other cliques</a:t>
            </a:r>
          </a:p>
          <a:p>
            <a:r>
              <a:rPr lang="en-US" dirty="0"/>
              <a:t>Underground cites like </a:t>
            </a:r>
          </a:p>
          <a:p>
            <a:r>
              <a:rPr lang="en-US" dirty="0"/>
              <a:t>Music: Rap videos like “Shooters” by “Young Pappy &amp; Lil Shawn that sparked the shooting death of Young Pappy as well as many others</a:t>
            </a:r>
          </a:p>
          <a:p>
            <a:r>
              <a:rPr lang="en-US" dirty="0"/>
              <a:t>Violent Videogames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43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can help to avoid gang involvement?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Stay is school</a:t>
            </a:r>
          </a:p>
          <a:p>
            <a:r>
              <a:rPr lang="en-US" dirty="0"/>
              <a:t>Find local positive places, resources </a:t>
            </a:r>
          </a:p>
          <a:p>
            <a:r>
              <a:rPr lang="en-US" dirty="0"/>
              <a:t>Develop positive friendships</a:t>
            </a:r>
          </a:p>
          <a:p>
            <a:r>
              <a:rPr lang="en-US" dirty="0"/>
              <a:t>Identify a role model(s) or persons highly respected by youth</a:t>
            </a:r>
          </a:p>
          <a:p>
            <a:r>
              <a:rPr lang="en-US" dirty="0"/>
              <a:t>Set goals </a:t>
            </a:r>
          </a:p>
          <a:p>
            <a:r>
              <a:rPr lang="en-US" dirty="0"/>
              <a:t>Stay involved: extra curricular activities such as Sports, (positive) youth groups, after school programs and employment </a:t>
            </a:r>
            <a:r>
              <a:rPr lang="en-US" sz="2400" dirty="0"/>
              <a:t>(Part-time or Full-Time)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4845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Critical Elements of 16-25 year-old age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Gang/clique/crew/mob involved			96.9%</a:t>
            </a:r>
          </a:p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Key role in gang					68.7%</a:t>
            </a:r>
          </a:p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Prior criminal involvement				62.6%</a:t>
            </a:r>
          </a:p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High risk street activity				92.8%</a:t>
            </a:r>
          </a:p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Victim of shooting in last 90 days			8.0%</a:t>
            </a:r>
          </a:p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Between ages 16 and 25				87.9%</a:t>
            </a:r>
          </a:p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Recently released from prison			25.4%</a:t>
            </a:r>
          </a:p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High School grad/GED				23.3%</a:t>
            </a:r>
          </a:p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Unemployed					70.8%</a:t>
            </a:r>
          </a:p>
          <a:p>
            <a:pPr>
              <a:lnSpc>
                <a:spcPct val="90000"/>
              </a:lnSpc>
              <a:buSzPct val="60000"/>
              <a:buFont typeface="Wingdings" pitchFamily="2" charset="2"/>
              <a:buChar char="§"/>
            </a:pPr>
            <a:r>
              <a:rPr lang="en-US" dirty="0">
                <a:cs typeface="Times New Roman" pitchFamily="18" charset="0"/>
              </a:rPr>
              <a:t>On parole or probation				37.5%</a:t>
            </a:r>
          </a:p>
          <a:p>
            <a:endParaRPr lang="en-US" dirty="0">
              <a:solidFill>
                <a:schemeClr val="accent4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99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514600"/>
            <a:ext cx="601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To Learn More Contact: </a:t>
            </a:r>
          </a:p>
          <a:p>
            <a:pPr algn="ctr"/>
            <a:r>
              <a:rPr lang="en-US" sz="3600" dirty="0"/>
              <a:t>Angalia Bianca</a:t>
            </a:r>
          </a:p>
          <a:p>
            <a:pPr algn="ctr"/>
            <a:r>
              <a:rPr lang="en-US" sz="3600" dirty="0"/>
              <a:t>angaliabianca2u@yahoo.com</a:t>
            </a:r>
          </a:p>
        </p:txBody>
      </p:sp>
    </p:spTree>
    <p:extLst>
      <p:ext uri="{BB962C8B-B14F-4D97-AF65-F5344CB8AC3E}">
        <p14:creationId xmlns:p14="http://schemas.microsoft.com/office/powerpoint/2010/main" val="41375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Gangs?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Street gangs are groups of people that can be at risk for violence</a:t>
            </a:r>
          </a:p>
          <a:p>
            <a:r>
              <a:rPr lang="en-US" dirty="0"/>
              <a:t>Lack of structured</a:t>
            </a:r>
          </a:p>
          <a:p>
            <a:r>
              <a:rPr lang="en-US" dirty="0"/>
              <a:t>Male and females are a part of gangs</a:t>
            </a:r>
          </a:p>
          <a:p>
            <a:r>
              <a:rPr lang="en-US" dirty="0"/>
              <a:t>Some members are born into the gang, others have joined a gang as young as 7 years of age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006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Born into a Gang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when a parent is involved in gangs and their kids are raised in that lifestyle</a:t>
            </a:r>
          </a:p>
          <a:p>
            <a:r>
              <a:rPr lang="en-US" dirty="0"/>
              <a:t>Kids are taught to throw up / display gang signs </a:t>
            </a:r>
          </a:p>
          <a:p>
            <a:pPr lvl="1"/>
            <a:r>
              <a:rPr lang="en-US" dirty="0"/>
              <a:t>Are rewarded by positive praise when done</a:t>
            </a:r>
          </a:p>
          <a:p>
            <a:r>
              <a:rPr lang="en-US" dirty="0"/>
              <a:t>Kids are dressed with gang colors, taught the lifestyle and code of conduct early 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3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l_fi" descr="http://assets.nydailynews.com/polopoly_fs/1.14270.1313668905%21/img/httpImage/image.jpg_gen/derivatives/gallery_635/gal-gangs-1-jpg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685800"/>
            <a:ext cx="7315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368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6.66667E-6 C 0.04288 -0.01899 0.08958 -0.01459 0.1342 -0.01598 C 0.15347 -0.02061 0.17326 -0.02362 0.19271 -0.0257 C 0.20382 -0.0294 0.21441 -0.03565 0.22569 -0.0389 C 0.23976 -0.04815 0.26424 -0.06505 0.27309 -0.08103 C 0.27483 -0.09075 0.27882 -0.09746 0.28299 -0.10533 C 0.28507 -0.11667 0.28837 -0.12686 0.29028 -0.13797 C 0.29167 -0.14607 0.29236 -0.1544 0.29392 -0.16228 C 0.29462 -0.18519 0.29306 -0.22478 0.30122 -0.24677 C 0.30365 -0.26621 0.30868 -0.28658 0.31337 -0.30533 C 0.31545 -0.33542 0.31892 -0.36899 0.31215 -0.39815 C 0.31111 -0.40302 0.30816 -0.40649 0.30729 -0.41135 C 0.29878 -0.45255 0.27101 -0.49329 0.24514 -0.51829 C 0.23594 -0.52709 0.22917 -0.53843 0.21944 -0.54607 C 0.20469 -0.57084 0.17656 -0.59098 0.15608 -0.60464 C 0.14531 -0.61158 0.13576 -0.62153 0.12569 -0.62894 C 0.10938 -0.64098 0.07934 -0.64329 0.06094 -0.64677 C 0.02066 -0.66459 -0.01997 -0.67084 -0.06215 -0.67778 C -0.07187 -0.6794 -0.08177 -0.68149 -0.09149 -0.68265 C -0.1033 -0.68403 -0.12691 -0.68589 -0.12691 -0.68589 C -0.16424 -0.68519 -0.20208 -0.69052 -0.23906 -0.68265 C -0.24722 -0.68103 -0.25417 -0.6764 -0.26215 -0.67454 C -0.26788 -0.66945 -0.27448 -0.6676 -0.28056 -0.6632 C -0.2941 -0.65325 -0.30729 -0.64167 -0.32187 -0.6338 C -0.32951 -0.62408 -0.33819 -0.61737 -0.34757 -0.61112 C -0.35278 -0.6007 -0.36024 -0.5919 -0.3658 -0.58172 C -0.37135 -0.5713 -0.36476 -0.57848 -0.37187 -0.572 C -0.37396 -0.56343 -0.3724 -0.56853 -0.37812 -0.55741 C -0.38073 -0.55232 -0.38177 -0.54491 -0.3842 -0.53959 C -0.38681 -0.53403 -0.39271 -0.52339 -0.39271 -0.52339 C -0.39427 -0.5169 -0.39462 -0.50996 -0.39635 -0.50371 C -0.39826 -0.497 -0.40226 -0.49121 -0.40365 -0.48427 C -0.4059 -0.472 -0.40747 -0.46019 -0.41094 -0.44839 C -0.41215 -0.43496 -0.41285 -0.42153 -0.41458 -0.40788 C -0.41389 -0.36714 -0.41528 -0.33704 -0.40608 -0.30047 C -0.40382 -0.27987 -0.39844 -0.2588 -0.39149 -0.24028 C -0.38333 -0.21853 -0.39184 -0.2389 -0.38542 -0.21922 C -0.38403 -0.21482 -0.38056 -0.20626 -0.38056 -0.20626 C -0.37795 -0.18913 -0.37014 -0.17408 -0.36337 -0.15903 C -0.36128 -0.15464 -0.36059 -0.14885 -0.35851 -0.14445 C -0.35764 -0.1426 -0.3559 -0.14144 -0.35486 -0.13959 C -0.35174 -0.1338 -0.34948 -0.12593 -0.34635 -0.11991 C -0.33993 -0.10741 -0.33247 -0.08797 -0.32066 -0.08427 C -0.31701 -0.07732 -0.31146 -0.07616 -0.30608 -0.0713 C -0.30191 -0.06783 -0.29826 -0.06297 -0.29392 -0.06019 C -0.28264 -0.05232 -0.26962 -0.04839 -0.25729 -0.04515 C -0.24358 -0.03589 -0.21354 -0.03959 -0.20122 -0.0389 C -0.18628 -0.03473 -0.19323 -0.03612 -0.18056 -0.0338 C -0.13351 -0.0095 -0.07969 -0.02987 -0.02934 -0.03056 C -0.00278 -0.03172 0.0224 -0.0345 0.04878 -0.03728 C 0.05486 -0.0389 0.05972 -0.04214 0.0658 -0.04353 C 0.07049 -0.04677 0.07552 -0.04908 0.08056 -0.05163 C 0.08455 -0.05371 0.09271 -0.05857 0.09271 -0.05857 C 0.09722 -0.06436 0.10191 -0.06598 0.10729 -0.0713 C 0.11354 -0.07778 0.11892 -0.08496 0.12569 -0.09075 C 0.14167 -0.11945 0.16684 -0.13681 0.18299 -0.16552 C 0.19288 -0.18288 0.20382 -0.20024 0.21215 -0.21922 C 0.21632 -0.22894 0.22101 -0.24237 0.22813 -0.24839 C 0.2309 -0.25626 0.2349 -0.26112 0.23906 -0.26806 C 0.24132 -0.27709 0.24566 -0.2801 0.25 -0.28751 C 0.25694 -0.29954 0.26181 -0.3139 0.26823 -0.32663 C 0.27222 -0.34815 0.2658 -0.31876 0.27309 -0.33797 C 0.27396 -0.34052 0.27361 -0.34353 0.27431 -0.34607 C 0.27483 -0.34815 0.27622 -0.34931 0.27691 -0.35093 C 0.27778 -0.35302 0.27865 -0.35533 0.27934 -0.35741 C 0.28646 -0.38311 0.29132 -0.40996 0.29392 -0.43704 C 0.29288 -0.45765 0.29479 -0.47894 0.29028 -0.49885 C 0.28906 -0.50417 0.28576 -0.50834 0.2842 -0.51343 C 0.27899 -0.53149 0.28507 -0.51922 0.27813 -0.53149 C 0.27656 -0.53774 0.27309 -0.54028 0.27066 -0.54607 C 0.26771 -0.55325 0.26615 -0.55927 0.26094 -0.5639 C 0.25712 -0.57917 0.24705 -0.58936 0.23785 -0.59815 C 0.23368 -0.60209 0.23194 -0.60556 0.22691 -0.60788 C 0.21788 -0.61922 0.23142 -0.60325 0.22066 -0.61274 C 0.21753 -0.61552 0.21528 -0.61968 0.21215 -0.62246 C 0.20764 -0.62663 0.20139 -0.63079 0.19635 -0.6338 C 0.19236 -0.63635 0.18802 -0.63728 0.1842 -0.64028 C 0.17639 -0.64653 0.18021 -0.64445 0.17188 -0.64677 C 0.16146 -0.65232 0.15017 -0.65533 0.13906 -0.65834 C 0.12535 -0.66737 0.09635 -0.66413 0.08299 -0.66482 C 0.07326 -0.66436 0.03212 -0.66297 0.01823 -0.66158 C 0.00104 -0.65973 -0.0158 -0.65116 -0.03299 -0.64839 C -0.03455 -0.64723 -0.03611 -0.64584 -0.03785 -0.64515 C -0.04097 -0.64376 -0.04757 -0.6419 -0.04757 -0.6419 C -0.05399 -0.63612 -0.05937 -0.62987 -0.06701 -0.62732 C -0.07535 -0.61853 -0.07865 -0.61366 -0.08785 -0.6095 C -0.09583 -0.59885 -0.10573 -0.58843 -0.11458 -0.5801 C -0.11997 -0.57501 -0.12187 -0.56783 -0.12812 -0.5639 C -0.12899 -0.56228 -0.12969 -0.56042 -0.13056 -0.55903 C -0.13212 -0.55672 -0.13403 -0.5551 -0.13542 -0.55255 C -0.14184 -0.54052 -0.1283 -0.55603 -0.14149 -0.54283 C -0.14427 -0.53542 -0.14722 -0.5301 -0.15 -0.52339 C -0.15139 -0.51991 -0.15503 -0.51343 -0.15503 -0.51343 C -0.15625 -0.50371 -0.15972 -0.50116 -0.16337 -0.49237 C -0.16771 -0.48218 -0.17153 -0.472 -0.17569 -0.46158 C -0.17726 -0.45394 -0.18056 -0.44931 -0.18299 -0.4419 C -0.18767 -0.42848 -0.19149 -0.41366 -0.19757 -0.40163 C -0.20122 -0.37269 -0.19566 -0.40788 -0.20243 -0.38519 C -0.2033 -0.38195 -0.20278 -0.37825 -0.20365 -0.37547 C -0.20538 -0.36899 -0.20903 -0.3639 -0.21094 -0.35741 C -0.21719 -0.33774 -0.22066 -0.31621 -0.22812 -0.29723 C -0.23038 -0.28172 -0.2342 -0.26366 -0.24028 -0.25001 C -0.24201 -0.23635 -0.24549 -0.22663 -0.25 -0.21436 C -0.25191 -0.19862 -0.2559 -0.18241 -0.25972 -0.16714 C -0.26146 -0.16019 -0.26146 -0.15417 -0.26458 -0.14769 C -0.2658 -0.13774 -0.26823 -0.12825 -0.26944 -0.11829 C -0.27101 -0.10533 -0.27431 -0.07964 -0.27431 -0.07964 C -0.27396 -0.05741 -0.27413 -0.03496 -0.27309 -0.01274 C -0.27274 -0.00417 -0.26667 0.00671 -0.26337 0.01319 C -0.25573 0.02893 -0.24774 0.04143 -0.2342 0.04745 C -0.22413 0.06087 -0.19861 0.06481 -0.1842 0.06527 C -0.14514 0.0662 -0.10608 0.06643 -0.06701 0.06689 C -0.04323 0.07129 -0.0191 0.07175 0.00486 0.07314 C 0.02517 0.07615 0.04549 0.07384 0.0658 0.07152 C 0.07431 0.06921 0.08299 0.06759 0.09132 0.06527 C 0.1 0.05972 0.10885 0.05671 0.11823 0.05532 C 0.11944 0.05485 0.12066 0.05416 0.1217 0.0537 C 0.12396 0.053 0.12604 0.05277 0.12813 0.05208 C 0.13056 0.05115 0.13542 0.04907 0.13542 0.04907 " pathEditMode="relative" ptsTypes="ffffffffffffffffffffffffffffffffffffffffffffffffffffffffffffffffffffffffffffffffffffffffffffffffffffffffffffffffffffffA"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Born into a Gang</a:t>
            </a:r>
          </a:p>
        </p:txBody>
      </p:sp>
      <p:pic>
        <p:nvPicPr>
          <p:cNvPr id="4" name="il_fi" descr="http://www.communityrestorationservices.com/latin_king_family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705599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176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Born into a Gang</a:t>
            </a:r>
          </a:p>
        </p:txBody>
      </p:sp>
      <p:pic>
        <p:nvPicPr>
          <p:cNvPr id="4" name="il_fi" descr="http://assets.nydailynews.com/polopoly_fs/1.295285%21/img/httpImage/image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447800"/>
            <a:ext cx="5867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645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Gang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All gangs are composed of:</a:t>
            </a:r>
          </a:p>
          <a:p>
            <a:pPr lvl="1"/>
            <a:r>
              <a:rPr lang="en-US" sz="2400" dirty="0"/>
              <a:t>President </a:t>
            </a:r>
          </a:p>
          <a:p>
            <a:pPr lvl="1"/>
            <a:r>
              <a:rPr lang="en-US" sz="2400" dirty="0"/>
              <a:t>Vice-President </a:t>
            </a:r>
          </a:p>
          <a:p>
            <a:pPr lvl="1"/>
            <a:r>
              <a:rPr lang="en-US" sz="2400" dirty="0"/>
              <a:t>Treasure</a:t>
            </a:r>
          </a:p>
          <a:p>
            <a:pPr lvl="1"/>
            <a:r>
              <a:rPr lang="en-US" sz="2400" dirty="0"/>
              <a:t>Enforcer </a:t>
            </a:r>
          </a:p>
          <a:p>
            <a:pPr lvl="1"/>
            <a:r>
              <a:rPr lang="en-US" sz="2400" dirty="0"/>
              <a:t>Soldiers </a:t>
            </a:r>
          </a:p>
          <a:p>
            <a:pPr marL="393192" lvl="1" indent="0" algn="ctr">
              <a:buNone/>
            </a:pPr>
            <a:endParaRPr lang="en-US" sz="2400" i="1" dirty="0"/>
          </a:p>
          <a:p>
            <a:pPr marL="393192" lvl="1" indent="0" algn="ctr">
              <a:buNone/>
            </a:pPr>
            <a:r>
              <a:rPr lang="en-US" sz="2400" i="1" dirty="0"/>
              <a:t>Gang roles / titles vary by individual gangs but functionality remains consistent</a:t>
            </a:r>
            <a:br>
              <a:rPr lang="en-US" sz="2400" i="1" dirty="0"/>
            </a:br>
            <a:endParaRPr lang="en-US" sz="2400" i="1" dirty="0"/>
          </a:p>
          <a:p>
            <a:r>
              <a:rPr lang="en-US" sz="2400" dirty="0"/>
              <a:t>In recent years, due to the breakdown of gang structure, the lack of leadership has lead to more violence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651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can gang representation be recognized?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en-US" dirty="0"/>
              <a:t>Colors of clothing </a:t>
            </a:r>
            <a:r>
              <a:rPr lang="en-US" b="1" dirty="0"/>
              <a:t>i.e. Black &amp; Gold, Black &amp; Blue etc.</a:t>
            </a:r>
          </a:p>
          <a:p>
            <a:r>
              <a:rPr lang="en-US" dirty="0"/>
              <a:t>Most colors combined are gang colors, look for a pattern consistent w/ everyday attire</a:t>
            </a:r>
          </a:p>
          <a:p>
            <a:r>
              <a:rPr lang="en-US" dirty="0"/>
              <a:t>Language: 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US" sz="3200" dirty="0"/>
              <a:t>Moe, Peeps, Folks, Lord, Gang Gang </a:t>
            </a:r>
            <a:r>
              <a:rPr lang="en-US" sz="3200" dirty="0" err="1"/>
              <a:t>Gang</a:t>
            </a:r>
            <a:r>
              <a:rPr lang="en-US" sz="3200" dirty="0"/>
              <a:t>, On Gang, </a:t>
            </a:r>
            <a:r>
              <a:rPr lang="en-US" sz="3200" dirty="0" err="1"/>
              <a:t>Opp</a:t>
            </a:r>
            <a:r>
              <a:rPr lang="en-US" sz="3200" dirty="0"/>
              <a:t>, G, Lord, OTF among others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61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dirty="0"/>
              <a:t>How can Gang representation be recognized?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/>
              <a:t>Tattoos that are gang related</a:t>
            </a:r>
          </a:p>
          <a:p>
            <a:pPr lvl="1"/>
            <a:r>
              <a:rPr lang="en-US" dirty="0"/>
              <a:t>Can be found: Face, wrist, fingers and other parts  not visible</a:t>
            </a:r>
          </a:p>
          <a:p>
            <a:r>
              <a:rPr lang="en-US" dirty="0"/>
              <a:t>Hats tilted to the side (Rarely)</a:t>
            </a:r>
          </a:p>
          <a:p>
            <a:r>
              <a:rPr lang="en-US" dirty="0"/>
              <a:t>Handshakes (Always)</a:t>
            </a:r>
          </a:p>
          <a:p>
            <a:r>
              <a:rPr lang="en-US" dirty="0"/>
              <a:t>Hand signs (Always)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980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571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Gang 101</vt:lpstr>
      <vt:lpstr>What are Gangs?</vt:lpstr>
      <vt:lpstr>Born into a Gang</vt:lpstr>
      <vt:lpstr>PowerPoint Presentation</vt:lpstr>
      <vt:lpstr>Born into a Gang</vt:lpstr>
      <vt:lpstr>Born into a Gang</vt:lpstr>
      <vt:lpstr>Gang Structure</vt:lpstr>
      <vt:lpstr>How can gang representation be recognized?</vt:lpstr>
      <vt:lpstr>How can Gang representation be recognized? </vt:lpstr>
      <vt:lpstr>Most common gang symbols</vt:lpstr>
      <vt:lpstr>Gangs and Dating</vt:lpstr>
      <vt:lpstr>Females play a role</vt:lpstr>
      <vt:lpstr>Females play a role</vt:lpstr>
      <vt:lpstr>Some Major reasons why people join gangs </vt:lpstr>
      <vt:lpstr>Gang Activity Mind-set and Social Media</vt:lpstr>
      <vt:lpstr>What can help to avoid gang involvement?</vt:lpstr>
      <vt:lpstr>Critical Elements of 16-25 year-old age Groups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Gang 101</dc:title>
  <dc:creator>Bianca, Angalia Louise</dc:creator>
  <cp:lastModifiedBy>Jorge Argueta</cp:lastModifiedBy>
  <cp:revision>5</cp:revision>
  <dcterms:created xsi:type="dcterms:W3CDTF">2019-07-25T16:55:42Z</dcterms:created>
  <dcterms:modified xsi:type="dcterms:W3CDTF">2019-09-19T17:33:27Z</dcterms:modified>
</cp:coreProperties>
</file>