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76" r:id="rId5"/>
    <p:sldId id="277" r:id="rId6"/>
    <p:sldId id="278" r:id="rId7"/>
    <p:sldId id="258" r:id="rId8"/>
    <p:sldId id="279" r:id="rId9"/>
    <p:sldId id="275" r:id="rId10"/>
    <p:sldId id="260" r:id="rId11"/>
    <p:sldId id="261" r:id="rId12"/>
    <p:sldId id="262" r:id="rId13"/>
    <p:sldId id="263" r:id="rId14"/>
    <p:sldId id="264" r:id="rId15"/>
    <p:sldId id="289" r:id="rId16"/>
    <p:sldId id="265" r:id="rId17"/>
    <p:sldId id="284" r:id="rId18"/>
    <p:sldId id="287" r:id="rId19"/>
    <p:sldId id="288" r:id="rId20"/>
    <p:sldId id="285" r:id="rId21"/>
    <p:sldId id="286" r:id="rId22"/>
    <p:sldId id="266" r:id="rId23"/>
    <p:sldId id="267" r:id="rId24"/>
    <p:sldId id="269" r:id="rId25"/>
    <p:sldId id="268" r:id="rId26"/>
    <p:sldId id="270" r:id="rId27"/>
    <p:sldId id="271" r:id="rId28"/>
    <p:sldId id="272" r:id="rId29"/>
    <p:sldId id="283" r:id="rId30"/>
    <p:sldId id="280" r:id="rId31"/>
    <p:sldId id="281" r:id="rId32"/>
    <p:sldId id="28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dy Allen" userId="4b94d5f1bb104a17" providerId="LiveId" clId="{17A94101-4A28-4D8C-9FB4-487A836BBAAF}"/>
    <pc:docChg chg="undo custSel addSld delSld modSld sldOrd modMainMaster">
      <pc:chgData name="Wendy Allen" userId="4b94d5f1bb104a17" providerId="LiveId" clId="{17A94101-4A28-4D8C-9FB4-487A836BBAAF}" dt="2017-09-21T00:17:13.783" v="4475"/>
      <pc:docMkLst>
        <pc:docMk/>
      </pc:docMkLst>
      <pc:sldChg chg="modTransition">
        <pc:chgData name="Wendy Allen" userId="4b94d5f1bb104a17" providerId="LiveId" clId="{17A94101-4A28-4D8C-9FB4-487A836BBAAF}" dt="2017-09-21T00:17:13.783" v="4475"/>
        <pc:sldMkLst>
          <pc:docMk/>
          <pc:sldMk cId="1286514763" sldId="256"/>
        </pc:sldMkLst>
      </pc:sldChg>
      <pc:sldChg chg="modSp add modTransition modAnim">
        <pc:chgData name="Wendy Allen" userId="4b94d5f1bb104a17" providerId="LiveId" clId="{17A94101-4A28-4D8C-9FB4-487A836BBAAF}" dt="2017-09-21T00:17:13.783" v="4475"/>
        <pc:sldMkLst>
          <pc:docMk/>
          <pc:sldMk cId="4096739092" sldId="257"/>
        </pc:sldMkLst>
        <pc:spChg chg="mod">
          <ac:chgData name="Wendy Allen" userId="4b94d5f1bb104a17" providerId="LiveId" clId="{17A94101-4A28-4D8C-9FB4-487A836BBAAF}" dt="2017-08-31T21:29:15.782" v="140" actId="20577"/>
          <ac:spMkLst>
            <pc:docMk/>
            <pc:sldMk cId="4096739092" sldId="257"/>
            <ac:spMk id="2" creationId="{7B4E2023-1671-447F-82BB-588B4E27E10A}"/>
          </ac:spMkLst>
        </pc:spChg>
        <pc:spChg chg="mod">
          <ac:chgData name="Wendy Allen" userId="4b94d5f1bb104a17" providerId="LiveId" clId="{17A94101-4A28-4D8C-9FB4-487A836BBAAF}" dt="2017-08-31T21:31:30.313" v="541" actId="20577"/>
          <ac:spMkLst>
            <pc:docMk/>
            <pc:sldMk cId="4096739092" sldId="257"/>
            <ac:spMk id="3" creationId="{4A6584CD-F9CF-4381-973E-4D35AB1E6988}"/>
          </ac:spMkLst>
        </pc:spChg>
      </pc:sldChg>
      <pc:sldChg chg="modSp add modTransition">
        <pc:chgData name="Wendy Allen" userId="4b94d5f1bb104a17" providerId="LiveId" clId="{17A94101-4A28-4D8C-9FB4-487A836BBAAF}" dt="2017-09-21T00:17:13.783" v="4475"/>
        <pc:sldMkLst>
          <pc:docMk/>
          <pc:sldMk cId="1519670045" sldId="258"/>
        </pc:sldMkLst>
        <pc:spChg chg="mod">
          <ac:chgData name="Wendy Allen" userId="4b94d5f1bb104a17" providerId="LiveId" clId="{17A94101-4A28-4D8C-9FB4-487A836BBAAF}" dt="2017-09-20T18:24:32.620" v="3969" actId="20577"/>
          <ac:spMkLst>
            <pc:docMk/>
            <pc:sldMk cId="1519670045" sldId="258"/>
            <ac:spMk id="2" creationId="{977BA7C4-B95D-45E0-8492-8AA6BB1C1452}"/>
          </ac:spMkLst>
        </pc:spChg>
        <pc:spChg chg="mod">
          <ac:chgData name="Wendy Allen" userId="4b94d5f1bb104a17" providerId="LiveId" clId="{17A94101-4A28-4D8C-9FB4-487A836BBAAF}" dt="2017-09-20T18:25:20.827" v="3972" actId="20577"/>
          <ac:spMkLst>
            <pc:docMk/>
            <pc:sldMk cId="1519670045" sldId="258"/>
            <ac:spMk id="3" creationId="{95D72A6C-F6F1-4E21-B2EF-C4FABAF41856}"/>
          </ac:spMkLst>
        </pc:spChg>
      </pc:sldChg>
      <pc:sldChg chg="modSp add ord modTransition">
        <pc:chgData name="Wendy Allen" userId="4b94d5f1bb104a17" providerId="LiveId" clId="{17A94101-4A28-4D8C-9FB4-487A836BBAAF}" dt="2017-09-21T00:17:13.783" v="4475"/>
        <pc:sldMkLst>
          <pc:docMk/>
          <pc:sldMk cId="2689613087" sldId="259"/>
        </pc:sldMkLst>
        <pc:spChg chg="mod">
          <ac:chgData name="Wendy Allen" userId="4b94d5f1bb104a17" providerId="LiveId" clId="{17A94101-4A28-4D8C-9FB4-487A836BBAAF}" dt="2017-08-31T21:46:57.826" v="943" actId="20577"/>
          <ac:spMkLst>
            <pc:docMk/>
            <pc:sldMk cId="2689613087" sldId="259"/>
            <ac:spMk id="2" creationId="{C535BC97-69F0-4062-9527-86CCACA5B015}"/>
          </ac:spMkLst>
        </pc:spChg>
        <pc:spChg chg="mod">
          <ac:chgData name="Wendy Allen" userId="4b94d5f1bb104a17" providerId="LiveId" clId="{17A94101-4A28-4D8C-9FB4-487A836BBAAF}" dt="2017-09-20T18:22:29.705" v="3955" actId="27636"/>
          <ac:spMkLst>
            <pc:docMk/>
            <pc:sldMk cId="2689613087" sldId="259"/>
            <ac:spMk id="3" creationId="{42412BF8-93C9-443D-85AC-0104411606F2}"/>
          </ac:spMkLst>
        </pc:spChg>
      </pc:sldChg>
      <pc:sldChg chg="modSp add modTransition">
        <pc:chgData name="Wendy Allen" userId="4b94d5f1bb104a17" providerId="LiveId" clId="{17A94101-4A28-4D8C-9FB4-487A836BBAAF}" dt="2017-09-21T00:17:13.783" v="4475"/>
        <pc:sldMkLst>
          <pc:docMk/>
          <pc:sldMk cId="105578178" sldId="260"/>
        </pc:sldMkLst>
        <pc:spChg chg="mod">
          <ac:chgData name="Wendy Allen" userId="4b94d5f1bb104a17" providerId="LiveId" clId="{17A94101-4A28-4D8C-9FB4-487A836BBAAF}" dt="2017-08-31T21:55:23.293" v="1420" actId="20577"/>
          <ac:spMkLst>
            <pc:docMk/>
            <pc:sldMk cId="105578178" sldId="260"/>
            <ac:spMk id="2" creationId="{835C201B-A3CD-46D7-AECC-4BB07E3616C7}"/>
          </ac:spMkLst>
        </pc:spChg>
        <pc:spChg chg="mod">
          <ac:chgData name="Wendy Allen" userId="4b94d5f1bb104a17" providerId="LiveId" clId="{17A94101-4A28-4D8C-9FB4-487A836BBAAF}" dt="2017-08-31T21:57:38.446" v="1523" actId="20577"/>
          <ac:spMkLst>
            <pc:docMk/>
            <pc:sldMk cId="105578178" sldId="260"/>
            <ac:spMk id="3" creationId="{95290EED-29CE-43BB-BAE6-E871FD1014BF}"/>
          </ac:spMkLst>
        </pc:spChg>
      </pc:sldChg>
      <pc:sldChg chg="modSp add modTransition">
        <pc:chgData name="Wendy Allen" userId="4b94d5f1bb104a17" providerId="LiveId" clId="{17A94101-4A28-4D8C-9FB4-487A836BBAAF}" dt="2017-09-21T00:17:13.783" v="4475"/>
        <pc:sldMkLst>
          <pc:docMk/>
          <pc:sldMk cId="311099463" sldId="261"/>
        </pc:sldMkLst>
        <pc:spChg chg="mod">
          <ac:chgData name="Wendy Allen" userId="4b94d5f1bb104a17" providerId="LiveId" clId="{17A94101-4A28-4D8C-9FB4-487A836BBAAF}" dt="2017-08-31T21:59:22.005" v="1538" actId="20577"/>
          <ac:spMkLst>
            <pc:docMk/>
            <pc:sldMk cId="311099463" sldId="261"/>
            <ac:spMk id="2" creationId="{BFB007AB-95A0-4D84-9130-7E4388570AF3}"/>
          </ac:spMkLst>
        </pc:spChg>
        <pc:spChg chg="mod">
          <ac:chgData name="Wendy Allen" userId="4b94d5f1bb104a17" providerId="LiveId" clId="{17A94101-4A28-4D8C-9FB4-487A836BBAAF}" dt="2017-08-31T22:28:07.101" v="2079" actId="20577"/>
          <ac:spMkLst>
            <pc:docMk/>
            <pc:sldMk cId="311099463" sldId="261"/>
            <ac:spMk id="3" creationId="{48547DB4-E9E5-4FBC-9C20-30854B8AC972}"/>
          </ac:spMkLst>
        </pc:spChg>
      </pc:sldChg>
      <pc:sldChg chg="modSp add modTransition">
        <pc:chgData name="Wendy Allen" userId="4b94d5f1bb104a17" providerId="LiveId" clId="{17A94101-4A28-4D8C-9FB4-487A836BBAAF}" dt="2017-09-21T00:17:13.783" v="4475"/>
        <pc:sldMkLst>
          <pc:docMk/>
          <pc:sldMk cId="1656106752" sldId="262"/>
        </pc:sldMkLst>
        <pc:spChg chg="mod">
          <ac:chgData name="Wendy Allen" userId="4b94d5f1bb104a17" providerId="LiveId" clId="{17A94101-4A28-4D8C-9FB4-487A836BBAAF}" dt="2017-08-31T22:04:26.975" v="1702" actId="20577"/>
          <ac:spMkLst>
            <pc:docMk/>
            <pc:sldMk cId="1656106752" sldId="262"/>
            <ac:spMk id="2" creationId="{5D5FF5CA-194D-4727-8F9D-AC4AB276973C}"/>
          </ac:spMkLst>
        </pc:spChg>
        <pc:spChg chg="mod">
          <ac:chgData name="Wendy Allen" userId="4b94d5f1bb104a17" providerId="LiveId" clId="{17A94101-4A28-4D8C-9FB4-487A836BBAAF}" dt="2017-08-31T22:32:03.120" v="2144" actId="20577"/>
          <ac:spMkLst>
            <pc:docMk/>
            <pc:sldMk cId="1656106752" sldId="262"/>
            <ac:spMk id="3" creationId="{8BE9198A-1580-4F59-831A-2F781E59E059}"/>
          </ac:spMkLst>
        </pc:spChg>
      </pc:sldChg>
      <pc:sldChg chg="addSp delSp modSp add modTransition">
        <pc:chgData name="Wendy Allen" userId="4b94d5f1bb104a17" providerId="LiveId" clId="{17A94101-4A28-4D8C-9FB4-487A836BBAAF}" dt="2017-09-21T00:17:13.783" v="4475"/>
        <pc:sldMkLst>
          <pc:docMk/>
          <pc:sldMk cId="844138129" sldId="263"/>
        </pc:sldMkLst>
        <pc:spChg chg="mod">
          <ac:chgData name="Wendy Allen" userId="4b94d5f1bb104a17" providerId="LiveId" clId="{17A94101-4A28-4D8C-9FB4-487A836BBAAF}" dt="2017-08-31T22:09:07.587" v="1847" actId="20577"/>
          <ac:spMkLst>
            <pc:docMk/>
            <pc:sldMk cId="844138129" sldId="263"/>
            <ac:spMk id="2" creationId="{63209853-FB20-4488-AFC1-FABB8C1E36C0}"/>
          </ac:spMkLst>
        </pc:spChg>
        <pc:spChg chg="mod">
          <ac:chgData name="Wendy Allen" userId="4b94d5f1bb104a17" providerId="LiveId" clId="{17A94101-4A28-4D8C-9FB4-487A836BBAAF}" dt="2017-09-16T20:13:51.551" v="3305" actId="20577"/>
          <ac:spMkLst>
            <pc:docMk/>
            <pc:sldMk cId="844138129" sldId="263"/>
            <ac:spMk id="3" creationId="{025AD869-D8C1-4188-8B80-61BFE19E3671}"/>
          </ac:spMkLst>
        </pc:spChg>
        <pc:spChg chg="add del mod">
          <ac:chgData name="Wendy Allen" userId="4b94d5f1bb104a17" providerId="LiveId" clId="{17A94101-4A28-4D8C-9FB4-487A836BBAAF}" dt="2017-09-16T20:13:20.960" v="3302" actId="20577"/>
          <ac:spMkLst>
            <pc:docMk/>
            <pc:sldMk cId="844138129" sldId="263"/>
            <ac:spMk id="4" creationId="{5AF33C72-699C-4129-B7B2-63E1339D584B}"/>
          </ac:spMkLst>
        </pc:spChg>
        <pc:spChg chg="add del mod">
          <ac:chgData name="Wendy Allen" userId="4b94d5f1bb104a17" providerId="LiveId" clId="{17A94101-4A28-4D8C-9FB4-487A836BBAAF}" dt="2017-09-16T20:13:20.960" v="3302" actId="20577"/>
          <ac:spMkLst>
            <pc:docMk/>
            <pc:sldMk cId="844138129" sldId="263"/>
            <ac:spMk id="5" creationId="{6BD91A76-2ABA-4902-AAC5-3CDDB23521B7}"/>
          </ac:spMkLst>
        </pc:spChg>
      </pc:sldChg>
      <pc:sldChg chg="modSp add modTransition">
        <pc:chgData name="Wendy Allen" userId="4b94d5f1bb104a17" providerId="LiveId" clId="{17A94101-4A28-4D8C-9FB4-487A836BBAAF}" dt="2017-09-21T00:17:13.783" v="4475"/>
        <pc:sldMkLst>
          <pc:docMk/>
          <pc:sldMk cId="1896720336" sldId="264"/>
        </pc:sldMkLst>
        <pc:spChg chg="mod">
          <ac:chgData name="Wendy Allen" userId="4b94d5f1bb104a17" providerId="LiveId" clId="{17A94101-4A28-4D8C-9FB4-487A836BBAAF}" dt="2017-08-31T22:10:48.326" v="1999" actId="20577"/>
          <ac:spMkLst>
            <pc:docMk/>
            <pc:sldMk cId="1896720336" sldId="264"/>
            <ac:spMk id="2" creationId="{C7E947F6-8DFA-495B-AF81-7147BA182604}"/>
          </ac:spMkLst>
        </pc:spChg>
        <pc:spChg chg="mod">
          <ac:chgData name="Wendy Allen" userId="4b94d5f1bb104a17" providerId="LiveId" clId="{17A94101-4A28-4D8C-9FB4-487A836BBAAF}" dt="2017-09-20T19:29:55.954" v="4429" actId="20577"/>
          <ac:spMkLst>
            <pc:docMk/>
            <pc:sldMk cId="1896720336" sldId="264"/>
            <ac:spMk id="3" creationId="{A03507AC-E484-42B2-BB8D-7F3E9A94F7A6}"/>
          </ac:spMkLst>
        </pc:spChg>
      </pc:sldChg>
      <pc:sldChg chg="modSp add modTransition">
        <pc:chgData name="Wendy Allen" userId="4b94d5f1bb104a17" providerId="LiveId" clId="{17A94101-4A28-4D8C-9FB4-487A836BBAAF}" dt="2017-09-21T00:17:13.783" v="4475"/>
        <pc:sldMkLst>
          <pc:docMk/>
          <pc:sldMk cId="530631934" sldId="265"/>
        </pc:sldMkLst>
        <pc:spChg chg="mod">
          <ac:chgData name="Wendy Allen" userId="4b94d5f1bb104a17" providerId="LiveId" clId="{17A94101-4A28-4D8C-9FB4-487A836BBAAF}" dt="2017-08-31T22:33:37.780" v="2172" actId="20577"/>
          <ac:spMkLst>
            <pc:docMk/>
            <pc:sldMk cId="530631934" sldId="265"/>
            <ac:spMk id="2" creationId="{9348448C-7865-4D2E-AA8F-4205CA2A278B}"/>
          </ac:spMkLst>
        </pc:spChg>
        <pc:spChg chg="mod">
          <ac:chgData name="Wendy Allen" userId="4b94d5f1bb104a17" providerId="LiveId" clId="{17A94101-4A28-4D8C-9FB4-487A836BBAAF}" dt="2017-09-20T19:06:58.378" v="4227" actId="20577"/>
          <ac:spMkLst>
            <pc:docMk/>
            <pc:sldMk cId="530631934" sldId="265"/>
            <ac:spMk id="3" creationId="{15B05E1C-B464-4632-A98C-81E7C6C56FE1}"/>
          </ac:spMkLst>
        </pc:spChg>
      </pc:sldChg>
      <pc:sldChg chg="modSp add modTransition">
        <pc:chgData name="Wendy Allen" userId="4b94d5f1bb104a17" providerId="LiveId" clId="{17A94101-4A28-4D8C-9FB4-487A836BBAAF}" dt="2017-09-21T00:17:13.783" v="4475"/>
        <pc:sldMkLst>
          <pc:docMk/>
          <pc:sldMk cId="24632290" sldId="266"/>
        </pc:sldMkLst>
        <pc:spChg chg="mod">
          <ac:chgData name="Wendy Allen" userId="4b94d5f1bb104a17" providerId="LiveId" clId="{17A94101-4A28-4D8C-9FB4-487A836BBAAF}" dt="2017-08-31T22:37:07.656" v="2366" actId="20577"/>
          <ac:spMkLst>
            <pc:docMk/>
            <pc:sldMk cId="24632290" sldId="266"/>
            <ac:spMk id="2" creationId="{A2A94AAA-B0FC-4FCD-9905-13533F3C1297}"/>
          </ac:spMkLst>
        </pc:spChg>
        <pc:spChg chg="mod">
          <ac:chgData name="Wendy Allen" userId="4b94d5f1bb104a17" providerId="LiveId" clId="{17A94101-4A28-4D8C-9FB4-487A836BBAAF}" dt="2017-08-31T22:38:10.116" v="2452" actId="20577"/>
          <ac:spMkLst>
            <pc:docMk/>
            <pc:sldMk cId="24632290" sldId="266"/>
            <ac:spMk id="3" creationId="{5B9FEE2F-E12D-467B-AAE3-3BA703694F31}"/>
          </ac:spMkLst>
        </pc:spChg>
      </pc:sldChg>
      <pc:sldChg chg="modSp add modTransition">
        <pc:chgData name="Wendy Allen" userId="4b94d5f1bb104a17" providerId="LiveId" clId="{17A94101-4A28-4D8C-9FB4-487A836BBAAF}" dt="2017-09-21T00:17:13.783" v="4475"/>
        <pc:sldMkLst>
          <pc:docMk/>
          <pc:sldMk cId="3320368783" sldId="267"/>
        </pc:sldMkLst>
        <pc:spChg chg="mod">
          <ac:chgData name="Wendy Allen" userId="4b94d5f1bb104a17" providerId="LiveId" clId="{17A94101-4A28-4D8C-9FB4-487A836BBAAF}" dt="2017-08-31T22:38:24.986" v="2462" actId="20577"/>
          <ac:spMkLst>
            <pc:docMk/>
            <pc:sldMk cId="3320368783" sldId="267"/>
            <ac:spMk id="2" creationId="{13D31AB1-7641-4F21-B96D-A21924F8CB27}"/>
          </ac:spMkLst>
        </pc:spChg>
        <pc:spChg chg="mod">
          <ac:chgData name="Wendy Allen" userId="4b94d5f1bb104a17" providerId="LiveId" clId="{17A94101-4A28-4D8C-9FB4-487A836BBAAF}" dt="2017-08-31T22:46:54.336" v="2787" actId="20577"/>
          <ac:spMkLst>
            <pc:docMk/>
            <pc:sldMk cId="3320368783" sldId="267"/>
            <ac:spMk id="3" creationId="{BA1679FF-CB4A-47F6-8F60-F38B47F1F187}"/>
          </ac:spMkLst>
        </pc:spChg>
      </pc:sldChg>
      <pc:sldChg chg="modSp add modTransition">
        <pc:chgData name="Wendy Allen" userId="4b94d5f1bb104a17" providerId="LiveId" clId="{17A94101-4A28-4D8C-9FB4-487A836BBAAF}" dt="2017-09-21T00:17:13.783" v="4475"/>
        <pc:sldMkLst>
          <pc:docMk/>
          <pc:sldMk cId="3455101173" sldId="268"/>
        </pc:sldMkLst>
        <pc:spChg chg="mod">
          <ac:chgData name="Wendy Allen" userId="4b94d5f1bb104a17" providerId="LiveId" clId="{17A94101-4A28-4D8C-9FB4-487A836BBAAF}" dt="2017-08-31T22:43:15.787" v="2600" actId="27636"/>
          <ac:spMkLst>
            <pc:docMk/>
            <pc:sldMk cId="3455101173" sldId="268"/>
            <ac:spMk id="2" creationId="{499DB735-49E7-4DC7-8C10-70CE5B413887}"/>
          </ac:spMkLst>
        </pc:spChg>
        <pc:spChg chg="mod">
          <ac:chgData name="Wendy Allen" userId="4b94d5f1bb104a17" providerId="LiveId" clId="{17A94101-4A28-4D8C-9FB4-487A836BBAAF}" dt="2017-09-20T19:01:26.486" v="4131" actId="20577"/>
          <ac:spMkLst>
            <pc:docMk/>
            <pc:sldMk cId="3455101173" sldId="268"/>
            <ac:spMk id="3" creationId="{2C7EA50B-73CB-475D-B19B-5CDF27AD6252}"/>
          </ac:spMkLst>
        </pc:spChg>
      </pc:sldChg>
      <pc:sldChg chg="modSp add modTransition">
        <pc:chgData name="Wendy Allen" userId="4b94d5f1bb104a17" providerId="LiveId" clId="{17A94101-4A28-4D8C-9FB4-487A836BBAAF}" dt="2017-09-21T00:17:13.783" v="4475"/>
        <pc:sldMkLst>
          <pc:docMk/>
          <pc:sldMk cId="2011676284" sldId="269"/>
        </pc:sldMkLst>
        <pc:spChg chg="mod">
          <ac:chgData name="Wendy Allen" userId="4b94d5f1bb104a17" providerId="LiveId" clId="{17A94101-4A28-4D8C-9FB4-487A836BBAAF}" dt="2017-08-31T22:47:18.061" v="2797" actId="20577"/>
          <ac:spMkLst>
            <pc:docMk/>
            <pc:sldMk cId="2011676284" sldId="269"/>
            <ac:spMk id="2" creationId="{3FD41134-3738-4480-8719-0426BA234258}"/>
          </ac:spMkLst>
        </pc:spChg>
        <pc:spChg chg="mod">
          <ac:chgData name="Wendy Allen" userId="4b94d5f1bb104a17" providerId="LiveId" clId="{17A94101-4A28-4D8C-9FB4-487A836BBAAF}" dt="2017-08-31T22:47:49.388" v="2869" actId="20577"/>
          <ac:spMkLst>
            <pc:docMk/>
            <pc:sldMk cId="2011676284" sldId="269"/>
            <ac:spMk id="3" creationId="{F9C8871D-229F-4E76-8DCF-EE691FE50F5F}"/>
          </ac:spMkLst>
        </pc:spChg>
      </pc:sldChg>
      <pc:sldChg chg="modSp add modTransition">
        <pc:chgData name="Wendy Allen" userId="4b94d5f1bb104a17" providerId="LiveId" clId="{17A94101-4A28-4D8C-9FB4-487A836BBAAF}" dt="2017-09-21T00:17:13.783" v="4475"/>
        <pc:sldMkLst>
          <pc:docMk/>
          <pc:sldMk cId="2584844900" sldId="270"/>
        </pc:sldMkLst>
        <pc:spChg chg="mod">
          <ac:chgData name="Wendy Allen" userId="4b94d5f1bb104a17" providerId="LiveId" clId="{17A94101-4A28-4D8C-9FB4-487A836BBAAF}" dt="2017-08-31T22:51:35.574" v="2957" actId="20577"/>
          <ac:spMkLst>
            <pc:docMk/>
            <pc:sldMk cId="2584844900" sldId="270"/>
            <ac:spMk id="2" creationId="{60633B2C-2355-4F70-94BD-6E05CDA12B3C}"/>
          </ac:spMkLst>
        </pc:spChg>
        <pc:spChg chg="mod">
          <ac:chgData name="Wendy Allen" userId="4b94d5f1bb104a17" providerId="LiveId" clId="{17A94101-4A28-4D8C-9FB4-487A836BBAAF}" dt="2017-08-31T22:53:28.745" v="3077" actId="20577"/>
          <ac:spMkLst>
            <pc:docMk/>
            <pc:sldMk cId="2584844900" sldId="270"/>
            <ac:spMk id="3" creationId="{53A916E0-32BB-4F1E-B269-23A5225F141D}"/>
          </ac:spMkLst>
        </pc:spChg>
      </pc:sldChg>
      <pc:sldChg chg="modSp add modTransition">
        <pc:chgData name="Wendy Allen" userId="4b94d5f1bb104a17" providerId="LiveId" clId="{17A94101-4A28-4D8C-9FB4-487A836BBAAF}" dt="2017-09-21T00:17:13.783" v="4475"/>
        <pc:sldMkLst>
          <pc:docMk/>
          <pc:sldMk cId="3895630908" sldId="271"/>
        </pc:sldMkLst>
        <pc:spChg chg="mod">
          <ac:chgData name="Wendy Allen" userId="4b94d5f1bb104a17" providerId="LiveId" clId="{17A94101-4A28-4D8C-9FB4-487A836BBAAF}" dt="2017-09-16T20:22:33.226" v="3306" actId="313"/>
          <ac:spMkLst>
            <pc:docMk/>
            <pc:sldMk cId="3895630908" sldId="271"/>
            <ac:spMk id="2" creationId="{D44ED377-152A-443F-984C-79A649F68DC6}"/>
          </ac:spMkLst>
        </pc:spChg>
        <pc:spChg chg="mod">
          <ac:chgData name="Wendy Allen" userId="4b94d5f1bb104a17" providerId="LiveId" clId="{17A94101-4A28-4D8C-9FB4-487A836BBAAF}" dt="2017-08-31T22:54:51.597" v="3161" actId="20577"/>
          <ac:spMkLst>
            <pc:docMk/>
            <pc:sldMk cId="3895630908" sldId="271"/>
            <ac:spMk id="3" creationId="{32B60AC4-77D3-4F48-96B3-B1736D11545D}"/>
          </ac:spMkLst>
        </pc:spChg>
      </pc:sldChg>
      <pc:sldChg chg="modSp add ord modTransition">
        <pc:chgData name="Wendy Allen" userId="4b94d5f1bb104a17" providerId="LiveId" clId="{17A94101-4A28-4D8C-9FB4-487A836BBAAF}" dt="2017-09-21T00:17:13.783" v="4475"/>
        <pc:sldMkLst>
          <pc:docMk/>
          <pc:sldMk cId="1214622956" sldId="272"/>
        </pc:sldMkLst>
        <pc:spChg chg="mod">
          <ac:chgData name="Wendy Allen" userId="4b94d5f1bb104a17" providerId="LiveId" clId="{17A94101-4A28-4D8C-9FB4-487A836BBAAF}" dt="2017-09-20T15:04:58.548" v="3373" actId="27636"/>
          <ac:spMkLst>
            <pc:docMk/>
            <pc:sldMk cId="1214622956" sldId="272"/>
            <ac:spMk id="2" creationId="{40D4AF63-0576-4D1D-A363-BDC1F08B0726}"/>
          </ac:spMkLst>
        </pc:spChg>
        <pc:spChg chg="mod">
          <ac:chgData name="Wendy Allen" userId="4b94d5f1bb104a17" providerId="LiveId" clId="{17A94101-4A28-4D8C-9FB4-487A836BBAAF}" dt="2017-09-20T18:46:16.876" v="4087" actId="20577"/>
          <ac:spMkLst>
            <pc:docMk/>
            <pc:sldMk cId="1214622956" sldId="272"/>
            <ac:spMk id="3" creationId="{3B99884E-FF4F-452F-84A8-3A1956564D7F}"/>
          </ac:spMkLst>
        </pc:spChg>
      </pc:sldChg>
      <pc:sldChg chg="add del">
        <pc:chgData name="Wendy Allen" userId="4b94d5f1bb104a17" providerId="LiveId" clId="{17A94101-4A28-4D8C-9FB4-487A836BBAAF}" dt="2017-09-20T15:02:13.319" v="3328" actId="2696"/>
        <pc:sldMkLst>
          <pc:docMk/>
          <pc:sldMk cId="2143657188" sldId="273"/>
        </pc:sldMkLst>
      </pc:sldChg>
      <pc:sldChg chg="add del">
        <pc:chgData name="Wendy Allen" userId="4b94d5f1bb104a17" providerId="LiveId" clId="{17A94101-4A28-4D8C-9FB4-487A836BBAAF}" dt="2017-09-20T15:02:09.467" v="3327" actId="2696"/>
        <pc:sldMkLst>
          <pc:docMk/>
          <pc:sldMk cId="1241852818" sldId="274"/>
        </pc:sldMkLst>
      </pc:sldChg>
      <pc:sldChg chg="addSp delSp modSp add modTransition">
        <pc:chgData name="Wendy Allen" userId="4b94d5f1bb104a17" providerId="LiveId" clId="{17A94101-4A28-4D8C-9FB4-487A836BBAAF}" dt="2017-09-21T00:17:13.783" v="4475"/>
        <pc:sldMkLst>
          <pc:docMk/>
          <pc:sldMk cId="3407717123" sldId="275"/>
        </pc:sldMkLst>
        <pc:spChg chg="mod">
          <ac:chgData name="Wendy Allen" userId="4b94d5f1bb104a17" providerId="LiveId" clId="{17A94101-4A28-4D8C-9FB4-487A836BBAAF}" dt="2017-09-20T15:01:43.274" v="3326" actId="20577"/>
          <ac:spMkLst>
            <pc:docMk/>
            <pc:sldMk cId="3407717123" sldId="275"/>
            <ac:spMk id="2" creationId="{EAC28B27-362F-4A2B-8BEE-C064A4CD8764}"/>
          </ac:spMkLst>
        </pc:spChg>
        <pc:spChg chg="del">
          <ac:chgData name="Wendy Allen" userId="4b94d5f1bb104a17" providerId="LiveId" clId="{17A94101-4A28-4D8C-9FB4-487A836BBAAF}" dt="2017-09-21T00:11:23.326" v="4457"/>
          <ac:spMkLst>
            <pc:docMk/>
            <pc:sldMk cId="3407717123" sldId="275"/>
            <ac:spMk id="3" creationId="{0A7101BC-2D9E-4486-AAF5-9FFD79BAC8C9}"/>
          </ac:spMkLst>
        </pc:spChg>
        <pc:picChg chg="add mod">
          <ac:chgData name="Wendy Allen" userId="4b94d5f1bb104a17" providerId="LiveId" clId="{17A94101-4A28-4D8C-9FB4-487A836BBAAF}" dt="2017-09-21T00:11:28.898" v="4459" actId="1076"/>
          <ac:picMkLst>
            <pc:docMk/>
            <pc:sldMk cId="3407717123" sldId="275"/>
            <ac:picMk id="5" creationId="{4C062283-D1D2-46C5-B826-1A5F1C90FF90}"/>
          </ac:picMkLst>
        </pc:picChg>
      </pc:sldChg>
      <pc:sldChg chg="modSp add modTransition">
        <pc:chgData name="Wendy Allen" userId="4b94d5f1bb104a17" providerId="LiveId" clId="{17A94101-4A28-4D8C-9FB4-487A836BBAAF}" dt="2017-09-21T00:17:13.783" v="4475"/>
        <pc:sldMkLst>
          <pc:docMk/>
          <pc:sldMk cId="4072639939" sldId="276"/>
        </pc:sldMkLst>
        <pc:spChg chg="mod">
          <ac:chgData name="Wendy Allen" userId="4b94d5f1bb104a17" providerId="LiveId" clId="{17A94101-4A28-4D8C-9FB4-487A836BBAAF}" dt="2017-09-20T18:13:37.123" v="3636" actId="20577"/>
          <ac:spMkLst>
            <pc:docMk/>
            <pc:sldMk cId="4072639939" sldId="276"/>
            <ac:spMk id="2" creationId="{5E54F38C-A370-4DD6-A9AE-588AF8865FB4}"/>
          </ac:spMkLst>
        </pc:spChg>
        <pc:spChg chg="mod">
          <ac:chgData name="Wendy Allen" userId="4b94d5f1bb104a17" providerId="LiveId" clId="{17A94101-4A28-4D8C-9FB4-487A836BBAAF}" dt="2017-09-20T18:17:23.555" v="3821" actId="20577"/>
          <ac:spMkLst>
            <pc:docMk/>
            <pc:sldMk cId="4072639939" sldId="276"/>
            <ac:spMk id="3" creationId="{14A3EF98-3848-4692-A375-E6C83065714C}"/>
          </ac:spMkLst>
        </pc:spChg>
      </pc:sldChg>
      <pc:sldChg chg="modSp add modTransition">
        <pc:chgData name="Wendy Allen" userId="4b94d5f1bb104a17" providerId="LiveId" clId="{17A94101-4A28-4D8C-9FB4-487A836BBAAF}" dt="2017-09-21T00:17:13.783" v="4475"/>
        <pc:sldMkLst>
          <pc:docMk/>
          <pc:sldMk cId="2172924387" sldId="277"/>
        </pc:sldMkLst>
        <pc:spChg chg="mod">
          <ac:chgData name="Wendy Allen" userId="4b94d5f1bb104a17" providerId="LiveId" clId="{17A94101-4A28-4D8C-9FB4-487A836BBAAF}" dt="2017-09-20T18:18:02.897" v="3823" actId="313"/>
          <ac:spMkLst>
            <pc:docMk/>
            <pc:sldMk cId="2172924387" sldId="277"/>
            <ac:spMk id="2" creationId="{60E0CF9E-E9BC-4AB6-B763-3BB282330DB6}"/>
          </ac:spMkLst>
        </pc:spChg>
        <pc:spChg chg="mod">
          <ac:chgData name="Wendy Allen" userId="4b94d5f1bb104a17" providerId="LiveId" clId="{17A94101-4A28-4D8C-9FB4-487A836BBAAF}" dt="2017-09-20T18:21:31.810" v="3951" actId="313"/>
          <ac:spMkLst>
            <pc:docMk/>
            <pc:sldMk cId="2172924387" sldId="277"/>
            <ac:spMk id="3" creationId="{F3DD3A2F-3918-485C-BA56-195D5EF88049}"/>
          </ac:spMkLst>
        </pc:spChg>
      </pc:sldChg>
      <pc:sldChg chg="modSp add ord modTransition">
        <pc:chgData name="Wendy Allen" userId="4b94d5f1bb104a17" providerId="LiveId" clId="{17A94101-4A28-4D8C-9FB4-487A836BBAAF}" dt="2017-09-21T00:17:13.783" v="4475"/>
        <pc:sldMkLst>
          <pc:docMk/>
          <pc:sldMk cId="60732270" sldId="278"/>
        </pc:sldMkLst>
        <pc:spChg chg="mod">
          <ac:chgData name="Wendy Allen" userId="4b94d5f1bb104a17" providerId="LiveId" clId="{17A94101-4A28-4D8C-9FB4-487A836BBAAF}" dt="2017-09-20T18:22:07.541" v="3953" actId="20577"/>
          <ac:spMkLst>
            <pc:docMk/>
            <pc:sldMk cId="60732270" sldId="278"/>
            <ac:spMk id="2" creationId="{E5CAA1C3-90C3-481A-904F-898285861258}"/>
          </ac:spMkLst>
        </pc:spChg>
        <pc:spChg chg="mod">
          <ac:chgData name="Wendy Allen" userId="4b94d5f1bb104a17" providerId="LiveId" clId="{17A94101-4A28-4D8C-9FB4-487A836BBAAF}" dt="2017-09-20T18:22:44.103" v="3957" actId="20577"/>
          <ac:spMkLst>
            <pc:docMk/>
            <pc:sldMk cId="60732270" sldId="278"/>
            <ac:spMk id="3" creationId="{64D8A33D-AD56-4FA7-A0CE-D3F74FA1FECC}"/>
          </ac:spMkLst>
        </pc:spChg>
      </pc:sldChg>
      <pc:sldChg chg="modSp add modTransition">
        <pc:chgData name="Wendy Allen" userId="4b94d5f1bb104a17" providerId="LiveId" clId="{17A94101-4A28-4D8C-9FB4-487A836BBAAF}" dt="2017-09-21T00:17:13.783" v="4475"/>
        <pc:sldMkLst>
          <pc:docMk/>
          <pc:sldMk cId="208731122" sldId="279"/>
        </pc:sldMkLst>
        <pc:spChg chg="mod">
          <ac:chgData name="Wendy Allen" userId="4b94d5f1bb104a17" providerId="LiveId" clId="{17A94101-4A28-4D8C-9FB4-487A836BBAAF}" dt="2017-09-20T18:25:09.498" v="3971" actId="20577"/>
          <ac:spMkLst>
            <pc:docMk/>
            <pc:sldMk cId="208731122" sldId="279"/>
            <ac:spMk id="2" creationId="{0863F285-AFE5-404A-B6EC-9DF8568A8A7A}"/>
          </ac:spMkLst>
        </pc:spChg>
        <pc:spChg chg="mod">
          <ac:chgData name="Wendy Allen" userId="4b94d5f1bb104a17" providerId="LiveId" clId="{17A94101-4A28-4D8C-9FB4-487A836BBAAF}" dt="2017-09-20T18:25:51.026" v="4028" actId="20577"/>
          <ac:spMkLst>
            <pc:docMk/>
            <pc:sldMk cId="208731122" sldId="279"/>
            <ac:spMk id="3" creationId="{6936608D-0E16-48AC-ACA2-2E31C5C9D47A}"/>
          </ac:spMkLst>
        </pc:spChg>
      </pc:sldChg>
      <pc:sldChg chg="modSp add modTransition">
        <pc:chgData name="Wendy Allen" userId="4b94d5f1bb104a17" providerId="LiveId" clId="{17A94101-4A28-4D8C-9FB4-487A836BBAAF}" dt="2017-09-21T00:17:13.783" v="4475"/>
        <pc:sldMkLst>
          <pc:docMk/>
          <pc:sldMk cId="590648247" sldId="280"/>
        </pc:sldMkLst>
        <pc:spChg chg="mod">
          <ac:chgData name="Wendy Allen" userId="4b94d5f1bb104a17" providerId="LiveId" clId="{17A94101-4A28-4D8C-9FB4-487A836BBAAF}" dt="2017-09-20T18:41:16.306" v="4030" actId="20577"/>
          <ac:spMkLst>
            <pc:docMk/>
            <pc:sldMk cId="590648247" sldId="280"/>
            <ac:spMk id="2" creationId="{A6F7D25E-2F2B-495F-80F8-C7B66824873E}"/>
          </ac:spMkLst>
        </pc:spChg>
        <pc:spChg chg="mod">
          <ac:chgData name="Wendy Allen" userId="4b94d5f1bb104a17" providerId="LiveId" clId="{17A94101-4A28-4D8C-9FB4-487A836BBAAF}" dt="2017-09-20T18:42:19.275" v="4037" actId="20577"/>
          <ac:spMkLst>
            <pc:docMk/>
            <pc:sldMk cId="590648247" sldId="280"/>
            <ac:spMk id="3" creationId="{797FC0CC-9B0B-4CBB-8383-E146AEF231C0}"/>
          </ac:spMkLst>
        </pc:spChg>
      </pc:sldChg>
      <pc:sldChg chg="modSp add modTransition">
        <pc:chgData name="Wendy Allen" userId="4b94d5f1bb104a17" providerId="LiveId" clId="{17A94101-4A28-4D8C-9FB4-487A836BBAAF}" dt="2017-09-21T00:17:13.783" v="4475"/>
        <pc:sldMkLst>
          <pc:docMk/>
          <pc:sldMk cId="1546397552" sldId="281"/>
        </pc:sldMkLst>
        <pc:spChg chg="mod">
          <ac:chgData name="Wendy Allen" userId="4b94d5f1bb104a17" providerId="LiveId" clId="{17A94101-4A28-4D8C-9FB4-487A836BBAAF}" dt="2017-09-20T18:43:10.996" v="4041" actId="20577"/>
          <ac:spMkLst>
            <pc:docMk/>
            <pc:sldMk cId="1546397552" sldId="281"/>
            <ac:spMk id="2" creationId="{E07608A1-7EA7-43FB-B69F-F67F256F6794}"/>
          </ac:spMkLst>
        </pc:spChg>
        <pc:spChg chg="mod">
          <ac:chgData name="Wendy Allen" userId="4b94d5f1bb104a17" providerId="LiveId" clId="{17A94101-4A28-4D8C-9FB4-487A836BBAAF}" dt="2017-09-20T18:44:32.708" v="4052" actId="20577"/>
          <ac:spMkLst>
            <pc:docMk/>
            <pc:sldMk cId="1546397552" sldId="281"/>
            <ac:spMk id="3" creationId="{88D64F2C-1332-437E-B425-64B00145C890}"/>
          </ac:spMkLst>
        </pc:spChg>
      </pc:sldChg>
      <pc:sldChg chg="addSp modSp add modTransition">
        <pc:chgData name="Wendy Allen" userId="4b94d5f1bb104a17" providerId="LiveId" clId="{17A94101-4A28-4D8C-9FB4-487A836BBAAF}" dt="2017-09-21T00:17:13.783" v="4475"/>
        <pc:sldMkLst>
          <pc:docMk/>
          <pc:sldMk cId="4184287418" sldId="282"/>
        </pc:sldMkLst>
        <pc:spChg chg="mod">
          <ac:chgData name="Wendy Allen" userId="4b94d5f1bb104a17" providerId="LiveId" clId="{17A94101-4A28-4D8C-9FB4-487A836BBAAF}" dt="2017-09-20T18:44:19.340" v="4050" actId="20577"/>
          <ac:spMkLst>
            <pc:docMk/>
            <pc:sldMk cId="4184287418" sldId="282"/>
            <ac:spMk id="2" creationId="{7AB88D2E-C67D-4D31-8898-D7E302106A72}"/>
          </ac:spMkLst>
        </pc:spChg>
        <pc:spChg chg="mod">
          <ac:chgData name="Wendy Allen" userId="4b94d5f1bb104a17" providerId="LiveId" clId="{17A94101-4A28-4D8C-9FB4-487A836BBAAF}" dt="2017-09-21T00:15:30.354" v="4466" actId="1076"/>
          <ac:spMkLst>
            <pc:docMk/>
            <pc:sldMk cId="4184287418" sldId="282"/>
            <ac:spMk id="3" creationId="{53D52386-E125-4729-B439-DBEB4924762C}"/>
          </ac:spMkLst>
        </pc:spChg>
        <pc:picChg chg="add mod">
          <ac:chgData name="Wendy Allen" userId="4b94d5f1bb104a17" providerId="LiveId" clId="{17A94101-4A28-4D8C-9FB4-487A836BBAAF}" dt="2017-09-21T00:15:49.749" v="4471" actId="1076"/>
          <ac:picMkLst>
            <pc:docMk/>
            <pc:sldMk cId="4184287418" sldId="282"/>
            <ac:picMk id="5" creationId="{6796DDC3-0EF9-416B-861D-DA7690B22D69}"/>
          </ac:picMkLst>
        </pc:picChg>
      </pc:sldChg>
      <pc:sldChg chg="addSp modSp add modTransition">
        <pc:chgData name="Wendy Allen" userId="4b94d5f1bb104a17" providerId="LiveId" clId="{17A94101-4A28-4D8C-9FB4-487A836BBAAF}" dt="2017-09-21T00:17:13.783" v="4475"/>
        <pc:sldMkLst>
          <pc:docMk/>
          <pc:sldMk cId="1633746091" sldId="283"/>
        </pc:sldMkLst>
        <pc:spChg chg="mod">
          <ac:chgData name="Wendy Allen" userId="4b94d5f1bb104a17" providerId="LiveId" clId="{17A94101-4A28-4D8C-9FB4-487A836BBAAF}" dt="2017-09-20T18:47:17.449" v="4109" actId="20577"/>
          <ac:spMkLst>
            <pc:docMk/>
            <pc:sldMk cId="1633746091" sldId="283"/>
            <ac:spMk id="2" creationId="{5A270296-77F4-4DDD-9287-9F118B0D3962}"/>
          </ac:spMkLst>
        </pc:spChg>
        <pc:spChg chg="mod">
          <ac:chgData name="Wendy Allen" userId="4b94d5f1bb104a17" providerId="LiveId" clId="{17A94101-4A28-4D8C-9FB4-487A836BBAAF}" dt="2017-09-21T00:14:00.564" v="4460" actId="1076"/>
          <ac:spMkLst>
            <pc:docMk/>
            <pc:sldMk cId="1633746091" sldId="283"/>
            <ac:spMk id="3" creationId="{C34F2E7C-9651-46BF-A541-48542C2E6889}"/>
          </ac:spMkLst>
        </pc:spChg>
        <pc:picChg chg="add mod">
          <ac:chgData name="Wendy Allen" userId="4b94d5f1bb104a17" providerId="LiveId" clId="{17A94101-4A28-4D8C-9FB4-487A836BBAAF}" dt="2017-09-21T00:14:23.165" v="4465" actId="1076"/>
          <ac:picMkLst>
            <pc:docMk/>
            <pc:sldMk cId="1633746091" sldId="283"/>
            <ac:picMk id="5" creationId="{3CBE8F8D-5F98-48EE-BDF1-678FBE25C24A}"/>
          </ac:picMkLst>
        </pc:picChg>
      </pc:sldChg>
      <pc:sldChg chg="addSp modSp add modTransition">
        <pc:chgData name="Wendy Allen" userId="4b94d5f1bb104a17" providerId="LiveId" clId="{17A94101-4A28-4D8C-9FB4-487A836BBAAF}" dt="2017-09-21T00:17:13.783" v="4475"/>
        <pc:sldMkLst>
          <pc:docMk/>
          <pc:sldMk cId="2366055142" sldId="284"/>
        </pc:sldMkLst>
        <pc:spChg chg="mod">
          <ac:chgData name="Wendy Allen" userId="4b94d5f1bb104a17" providerId="LiveId" clId="{17A94101-4A28-4D8C-9FB4-487A836BBAAF}" dt="2017-09-20T19:03:09.063" v="4175" actId="20577"/>
          <ac:spMkLst>
            <pc:docMk/>
            <pc:sldMk cId="2366055142" sldId="284"/>
            <ac:spMk id="2" creationId="{57DE09FB-963C-4066-B9D7-D9DA8C0BEF73}"/>
          </ac:spMkLst>
        </pc:spChg>
        <pc:spChg chg="mod">
          <ac:chgData name="Wendy Allen" userId="4b94d5f1bb104a17" providerId="LiveId" clId="{17A94101-4A28-4D8C-9FB4-487A836BBAAF}" dt="2017-09-20T19:07:25.996" v="4234" actId="20577"/>
          <ac:spMkLst>
            <pc:docMk/>
            <pc:sldMk cId="2366055142" sldId="284"/>
            <ac:spMk id="3" creationId="{1B4DBDF3-78D0-4C35-948F-DEE942BE5DF8}"/>
          </ac:spMkLst>
        </pc:spChg>
        <pc:picChg chg="add mod">
          <ac:chgData name="Wendy Allen" userId="4b94d5f1bb104a17" providerId="LiveId" clId="{17A94101-4A28-4D8C-9FB4-487A836BBAAF}" dt="2017-09-21T00:09:35.800" v="4456" actId="1076"/>
          <ac:picMkLst>
            <pc:docMk/>
            <pc:sldMk cId="2366055142" sldId="284"/>
            <ac:picMk id="5" creationId="{4F2E4C0C-EDD7-4BB4-B603-08C84EF83B64}"/>
          </ac:picMkLst>
        </pc:picChg>
      </pc:sldChg>
      <pc:sldChg chg="addSp modSp add ord modTransition">
        <pc:chgData name="Wendy Allen" userId="4b94d5f1bb104a17" providerId="LiveId" clId="{17A94101-4A28-4D8C-9FB4-487A836BBAAF}" dt="2017-09-21T00:17:13.783" v="4475"/>
        <pc:sldMkLst>
          <pc:docMk/>
          <pc:sldMk cId="4273039995" sldId="285"/>
        </pc:sldMkLst>
        <pc:spChg chg="mod">
          <ac:chgData name="Wendy Allen" userId="4b94d5f1bb104a17" providerId="LiveId" clId="{17A94101-4A28-4D8C-9FB4-487A836BBAAF}" dt="2017-09-20T19:03:21.074" v="4177" actId="20577"/>
          <ac:spMkLst>
            <pc:docMk/>
            <pc:sldMk cId="4273039995" sldId="285"/>
            <ac:spMk id="2" creationId="{A332A2C3-1C7B-49B2-80BA-86C0300A4D34}"/>
          </ac:spMkLst>
        </pc:spChg>
        <pc:spChg chg="mod">
          <ac:chgData name="Wendy Allen" userId="4b94d5f1bb104a17" providerId="LiveId" clId="{17A94101-4A28-4D8C-9FB4-487A836BBAAF}" dt="2017-09-20T19:06:05.197" v="4218" actId="20577"/>
          <ac:spMkLst>
            <pc:docMk/>
            <pc:sldMk cId="4273039995" sldId="285"/>
            <ac:spMk id="3" creationId="{11CEEEB4-083D-434D-99AB-EF3B0223F23A}"/>
          </ac:spMkLst>
        </pc:spChg>
        <pc:picChg chg="add mod">
          <ac:chgData name="Wendy Allen" userId="4b94d5f1bb104a17" providerId="LiveId" clId="{17A94101-4A28-4D8C-9FB4-487A836BBAAF}" dt="2017-09-21T00:08:31.122" v="4452" actId="1076"/>
          <ac:picMkLst>
            <pc:docMk/>
            <pc:sldMk cId="4273039995" sldId="285"/>
            <ac:picMk id="5" creationId="{D41DF9E2-6C17-4657-BF14-A0E2B1A0DAB9}"/>
          </ac:picMkLst>
        </pc:picChg>
      </pc:sldChg>
      <pc:sldChg chg="addSp delSp modSp add modTransition">
        <pc:chgData name="Wendy Allen" userId="4b94d5f1bb104a17" providerId="LiveId" clId="{17A94101-4A28-4D8C-9FB4-487A836BBAAF}" dt="2017-09-21T00:17:13.783" v="4475"/>
        <pc:sldMkLst>
          <pc:docMk/>
          <pc:sldMk cId="1027207401" sldId="286"/>
        </pc:sldMkLst>
        <pc:spChg chg="mod">
          <ac:chgData name="Wendy Allen" userId="4b94d5f1bb104a17" providerId="LiveId" clId="{17A94101-4A28-4D8C-9FB4-487A836BBAAF}" dt="2017-09-20T19:03:30.005" v="4179" actId="20577"/>
          <ac:spMkLst>
            <pc:docMk/>
            <pc:sldMk cId="1027207401" sldId="286"/>
            <ac:spMk id="2" creationId="{7B5387ED-28A5-4F92-B3F9-9F8C881D7E97}"/>
          </ac:spMkLst>
        </pc:spChg>
        <pc:spChg chg="del mod">
          <ac:chgData name="Wendy Allen" userId="4b94d5f1bb104a17" providerId="LiveId" clId="{17A94101-4A28-4D8C-9FB4-487A836BBAAF}" dt="2017-09-20T19:04:20.058" v="4200" actId="478"/>
          <ac:spMkLst>
            <pc:docMk/>
            <pc:sldMk cId="1027207401" sldId="286"/>
            <ac:spMk id="3" creationId="{5B150FA5-2F58-4EBE-8F46-B63E6D910BDD}"/>
          </ac:spMkLst>
        </pc:spChg>
        <pc:spChg chg="add mod">
          <ac:chgData name="Wendy Allen" userId="4b94d5f1bb104a17" providerId="LiveId" clId="{17A94101-4A28-4D8C-9FB4-487A836BBAAF}" dt="2017-09-20T19:06:47.173" v="4224" actId="20577"/>
          <ac:spMkLst>
            <pc:docMk/>
            <pc:sldMk cId="1027207401" sldId="286"/>
            <ac:spMk id="5" creationId="{D242AA6E-6B16-4C14-9FE3-2522173BC097}"/>
          </ac:spMkLst>
        </pc:spChg>
        <pc:spChg chg="add del mod">
          <ac:chgData name="Wendy Allen" userId="4b94d5f1bb104a17" providerId="LiveId" clId="{17A94101-4A28-4D8C-9FB4-487A836BBAAF}" dt="2017-09-20T19:06:50.905" v="4226" actId="20577"/>
          <ac:spMkLst>
            <pc:docMk/>
            <pc:sldMk cId="1027207401" sldId="286"/>
            <ac:spMk id="6" creationId="{E532C4CC-D0DF-4D4A-AFBC-EBF190BC758B}"/>
          </ac:spMkLst>
        </pc:spChg>
      </pc:sldChg>
      <pc:sldChg chg="modSp add modTransition">
        <pc:chgData name="Wendy Allen" userId="4b94d5f1bb104a17" providerId="LiveId" clId="{17A94101-4A28-4D8C-9FB4-487A836BBAAF}" dt="2017-09-21T00:17:13.783" v="4475"/>
        <pc:sldMkLst>
          <pc:docMk/>
          <pc:sldMk cId="1509942804" sldId="287"/>
        </pc:sldMkLst>
        <pc:spChg chg="mod">
          <ac:chgData name="Wendy Allen" userId="4b94d5f1bb104a17" providerId="LiveId" clId="{17A94101-4A28-4D8C-9FB4-487A836BBAAF}" dt="2017-09-20T19:26:19.364" v="4421" actId="20577"/>
          <ac:spMkLst>
            <pc:docMk/>
            <pc:sldMk cId="1509942804" sldId="287"/>
            <ac:spMk id="2" creationId="{7B38A5D9-D5BB-453C-8EA2-067F211C7FDC}"/>
          </ac:spMkLst>
        </pc:spChg>
        <pc:spChg chg="mod">
          <ac:chgData name="Wendy Allen" userId="4b94d5f1bb104a17" providerId="LiveId" clId="{17A94101-4A28-4D8C-9FB4-487A836BBAAF}" dt="2017-09-20T19:30:24.124" v="4433" actId="20577"/>
          <ac:spMkLst>
            <pc:docMk/>
            <pc:sldMk cId="1509942804" sldId="287"/>
            <ac:spMk id="3" creationId="{621471D9-3CB6-4445-9B23-E3CECE502462}"/>
          </ac:spMkLst>
        </pc:spChg>
      </pc:sldChg>
      <pc:sldChg chg="modSp add modTransition">
        <pc:chgData name="Wendy Allen" userId="4b94d5f1bb104a17" providerId="LiveId" clId="{17A94101-4A28-4D8C-9FB4-487A836BBAAF}" dt="2017-09-21T00:17:13.783" v="4475"/>
        <pc:sldMkLst>
          <pc:docMk/>
          <pc:sldMk cId="349066448" sldId="288"/>
        </pc:sldMkLst>
        <pc:spChg chg="mod">
          <ac:chgData name="Wendy Allen" userId="4b94d5f1bb104a17" providerId="LiveId" clId="{17A94101-4A28-4D8C-9FB4-487A836BBAAF}" dt="2017-09-20T19:26:06.365" v="4397" actId="20577"/>
          <ac:spMkLst>
            <pc:docMk/>
            <pc:sldMk cId="349066448" sldId="288"/>
            <ac:spMk id="2" creationId="{6C7FBB49-9AE2-4335-A66D-622B10122C51}"/>
          </ac:spMkLst>
        </pc:spChg>
        <pc:spChg chg="mod">
          <ac:chgData name="Wendy Allen" userId="4b94d5f1bb104a17" providerId="LiveId" clId="{17A94101-4A28-4D8C-9FB4-487A836BBAAF}" dt="2017-09-20T19:25:49.147" v="4377" actId="20577"/>
          <ac:spMkLst>
            <pc:docMk/>
            <pc:sldMk cId="349066448" sldId="288"/>
            <ac:spMk id="3" creationId="{B73E0E3A-1364-4827-ADA1-C4508CBBBE2E}"/>
          </ac:spMkLst>
        </pc:spChg>
      </pc:sldChg>
      <pc:sldChg chg="modSp add modTransition">
        <pc:chgData name="Wendy Allen" userId="4b94d5f1bb104a17" providerId="LiveId" clId="{17A94101-4A28-4D8C-9FB4-487A836BBAAF}" dt="2017-09-21T00:17:13.783" v="4475"/>
        <pc:sldMkLst>
          <pc:docMk/>
          <pc:sldMk cId="13805754" sldId="289"/>
        </pc:sldMkLst>
        <pc:spChg chg="mod">
          <ac:chgData name="Wendy Allen" userId="4b94d5f1bb104a17" providerId="LiveId" clId="{17A94101-4A28-4D8C-9FB4-487A836BBAAF}" dt="2017-09-20T19:28:22.998" v="4423" actId="5793"/>
          <ac:spMkLst>
            <pc:docMk/>
            <pc:sldMk cId="13805754" sldId="289"/>
            <ac:spMk id="2" creationId="{0879956B-66E9-4945-9316-69B6B480C747}"/>
          </ac:spMkLst>
        </pc:spChg>
        <pc:spChg chg="mod">
          <ac:chgData name="Wendy Allen" userId="4b94d5f1bb104a17" providerId="LiveId" clId="{17A94101-4A28-4D8C-9FB4-487A836BBAAF}" dt="2017-09-20T19:28:44.287" v="4428" actId="5793"/>
          <ac:spMkLst>
            <pc:docMk/>
            <pc:sldMk cId="13805754" sldId="289"/>
            <ac:spMk id="3" creationId="{E64F6D7A-F6B6-4619-9434-F3D94D1BFC68}"/>
          </ac:spMkLst>
        </pc:spChg>
      </pc:sldChg>
      <pc:sldChg chg="addSp delSp modSp add modTransition modAnim">
        <pc:chgData name="Wendy Allen" userId="4b94d5f1bb104a17" providerId="LiveId" clId="{17A94101-4A28-4D8C-9FB4-487A836BBAAF}" dt="2017-09-21T00:17:13.783" v="4475"/>
        <pc:sldMkLst>
          <pc:docMk/>
          <pc:sldMk cId="3388206159" sldId="290"/>
        </pc:sldMkLst>
        <pc:spChg chg="mod">
          <ac:chgData name="Wendy Allen" userId="4b94d5f1bb104a17" providerId="LiveId" clId="{17A94101-4A28-4D8C-9FB4-487A836BBAAF}" dt="2017-09-21T00:03:16.434" v="4442" actId="20577"/>
          <ac:spMkLst>
            <pc:docMk/>
            <pc:sldMk cId="3388206159" sldId="290"/>
            <ac:spMk id="2" creationId="{00D082D9-E17F-4908-B953-0269B7895120}"/>
          </ac:spMkLst>
        </pc:spChg>
        <pc:spChg chg="del">
          <ac:chgData name="Wendy Allen" userId="4b94d5f1bb104a17" providerId="LiveId" clId="{17A94101-4A28-4D8C-9FB4-487A836BBAAF}" dt="2017-09-21T00:03:52.173" v="4443"/>
          <ac:spMkLst>
            <pc:docMk/>
            <pc:sldMk cId="3388206159" sldId="290"/>
            <ac:spMk id="3" creationId="{ABE130CA-FDE6-4A1B-B93A-7ACA286D8DEC}"/>
          </ac:spMkLst>
        </pc:spChg>
        <pc:picChg chg="add mod ord">
          <ac:chgData name="Wendy Allen" userId="4b94d5f1bb104a17" providerId="LiveId" clId="{17A94101-4A28-4D8C-9FB4-487A836BBAAF}" dt="2017-09-21T00:05:22.844" v="4449" actId="166"/>
          <ac:picMkLst>
            <pc:docMk/>
            <pc:sldMk cId="3388206159" sldId="290"/>
            <ac:picMk id="4" creationId="{1D0EB3DA-E7AB-4BD0-B313-1A92ADD983AE}"/>
          </ac:picMkLst>
        </pc:picChg>
      </pc:sldChg>
      <pc:sldMasterChg chg="modTransition modSldLayout">
        <pc:chgData name="Wendy Allen" userId="4b94d5f1bb104a17" providerId="LiveId" clId="{17A94101-4A28-4D8C-9FB4-487A836BBAAF}" dt="2017-09-21T00:17:13.783" v="4475"/>
        <pc:sldMasterMkLst>
          <pc:docMk/>
          <pc:sldMasterMk cId="0" sldId="2147483648"/>
        </pc:sldMasterMkLst>
        <pc:sldLayoutChg chg="modTransition">
          <pc:chgData name="Wendy Allen" userId="4b94d5f1bb104a17" providerId="LiveId" clId="{17A94101-4A28-4D8C-9FB4-487A836BBAAF}" dt="2017-09-21T00:17:13.783" v="4475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Wendy Allen" userId="4b94d5f1bb104a17" providerId="LiveId" clId="{17A94101-4A28-4D8C-9FB4-487A836BBAAF}" dt="2017-09-21T00:17:13.783" v="4475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Wendy Allen" userId="4b94d5f1bb104a17" providerId="LiveId" clId="{17A94101-4A28-4D8C-9FB4-487A836BBAAF}" dt="2017-09-21T00:17:13.783" v="4475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Wendy Allen" userId="4b94d5f1bb104a17" providerId="LiveId" clId="{17A94101-4A28-4D8C-9FB4-487A836BBAAF}" dt="2017-09-21T00:17:13.783" v="4475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Wendy Allen" userId="4b94d5f1bb104a17" providerId="LiveId" clId="{17A94101-4A28-4D8C-9FB4-487A836BBAAF}" dt="2017-09-21T00:17:13.783" v="4475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Wendy Allen" userId="4b94d5f1bb104a17" providerId="LiveId" clId="{17A94101-4A28-4D8C-9FB4-487A836BBAAF}" dt="2017-09-21T00:17:13.783" v="4475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Wendy Allen" userId="4b94d5f1bb104a17" providerId="LiveId" clId="{17A94101-4A28-4D8C-9FB4-487A836BBAAF}" dt="2017-09-21T00:17:13.783" v="4475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Wendy Allen" userId="4b94d5f1bb104a17" providerId="LiveId" clId="{17A94101-4A28-4D8C-9FB4-487A836BBAAF}" dt="2017-09-21T00:17:13.783" v="4475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Wendy Allen" userId="4b94d5f1bb104a17" providerId="LiveId" clId="{17A94101-4A28-4D8C-9FB4-487A836BBAAF}" dt="2017-09-21T00:17:13.783" v="4475"/>
          <pc:sldLayoutMkLst>
            <pc:docMk/>
            <pc:sldMasterMk cId="0" sldId="2147483648"/>
            <pc:sldLayoutMk cId="0" sldId="2147483659"/>
          </pc:sldLayoutMkLst>
        </pc:sldLayoutChg>
        <pc:sldLayoutChg chg="modTransition">
          <pc:chgData name="Wendy Allen" userId="4b94d5f1bb104a17" providerId="LiveId" clId="{17A94101-4A28-4D8C-9FB4-487A836BBAAF}" dt="2017-09-21T00:17:13.783" v="4475"/>
          <pc:sldLayoutMkLst>
            <pc:docMk/>
            <pc:sldMasterMk cId="0" sldId="2147483648"/>
            <pc:sldLayoutMk cId="0" sldId="2147483660"/>
          </pc:sldLayoutMkLst>
        </pc:sldLayoutChg>
        <pc:sldLayoutChg chg="modTransition">
          <pc:chgData name="Wendy Allen" userId="4b94d5f1bb104a17" providerId="LiveId" clId="{17A94101-4A28-4D8C-9FB4-487A836BBAAF}" dt="2017-09-21T00:17:13.783" v="4475"/>
          <pc:sldLayoutMkLst>
            <pc:docMk/>
            <pc:sldMasterMk cId="0" sldId="2147483648"/>
            <pc:sldLayoutMk cId="0" sldId="2147483663"/>
          </pc:sldLayoutMkLst>
        </pc:sldLayoutChg>
        <pc:sldLayoutChg chg="modTransition">
          <pc:chgData name="Wendy Allen" userId="4b94d5f1bb104a17" providerId="LiveId" clId="{17A94101-4A28-4D8C-9FB4-487A836BBAAF}" dt="2017-09-21T00:17:13.783" v="4475"/>
          <pc:sldLayoutMkLst>
            <pc:docMk/>
            <pc:sldMasterMk cId="0" sldId="2147483648"/>
            <pc:sldLayoutMk cId="0" sldId="2147483664"/>
          </pc:sldLayoutMkLst>
        </pc:sldLayoutChg>
        <pc:sldLayoutChg chg="modTransition">
          <pc:chgData name="Wendy Allen" userId="4b94d5f1bb104a17" providerId="LiveId" clId="{17A94101-4A28-4D8C-9FB4-487A836BBAAF}" dt="2017-09-21T00:17:13.783" v="4475"/>
          <pc:sldLayoutMkLst>
            <pc:docMk/>
            <pc:sldMasterMk cId="0" sldId="2147483648"/>
            <pc:sldLayoutMk cId="0" sldId="2147483665"/>
          </pc:sldLayoutMkLst>
        </pc:sldLayoutChg>
        <pc:sldLayoutChg chg="modTransition">
          <pc:chgData name="Wendy Allen" userId="4b94d5f1bb104a17" providerId="LiveId" clId="{17A94101-4A28-4D8C-9FB4-487A836BBAAF}" dt="2017-09-21T00:17:13.783" v="4475"/>
          <pc:sldLayoutMkLst>
            <pc:docMk/>
            <pc:sldMasterMk cId="0" sldId="2147483648"/>
            <pc:sldLayoutMk cId="0" sldId="2147483666"/>
          </pc:sldLayoutMkLst>
        </pc:sldLayoutChg>
        <pc:sldLayoutChg chg="modTransition">
          <pc:chgData name="Wendy Allen" userId="4b94d5f1bb104a17" providerId="LiveId" clId="{17A94101-4A28-4D8C-9FB4-487A836BBAAF}" dt="2017-09-21T00:17:13.783" v="4475"/>
          <pc:sldLayoutMkLst>
            <pc:docMk/>
            <pc:sldMasterMk cId="0" sldId="2147483648"/>
            <pc:sldLayoutMk cId="0" sldId="2147483667"/>
          </pc:sldLayoutMkLst>
        </pc:sldLayoutChg>
        <pc:sldLayoutChg chg="modTransition">
          <pc:chgData name="Wendy Allen" userId="4b94d5f1bb104a17" providerId="LiveId" clId="{17A94101-4A28-4D8C-9FB4-487A836BBAAF}" dt="2017-09-21T00:17:13.783" v="4475"/>
          <pc:sldLayoutMkLst>
            <pc:docMk/>
            <pc:sldMasterMk cId="0" sldId="2147483648"/>
            <pc:sldLayoutMk cId="0" sldId="2147483668"/>
          </pc:sldLayoutMkLst>
        </pc:sldLayoutChg>
        <pc:sldLayoutChg chg="modTransition">
          <pc:chgData name="Wendy Allen" userId="4b94d5f1bb104a17" providerId="LiveId" clId="{17A94101-4A28-4D8C-9FB4-487A836BBAAF}" dt="2017-09-21T00:17:13.783" v="4475"/>
          <pc:sldLayoutMkLst>
            <pc:docMk/>
            <pc:sldMasterMk cId="0" sldId="2147483648"/>
            <pc:sldLayoutMk cId="0" sldId="214748366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3EE7C5-0DF3-44B7-B052-D66FFAD96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176869"/>
          </a:xfrm>
        </p:spPr>
        <p:txBody>
          <a:bodyPr/>
          <a:lstStyle/>
          <a:p>
            <a:r>
              <a:rPr lang="en-US" sz="2800" b="1" dirty="0"/>
              <a:t>Intimate Partner Violence in Pregnancy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F199637-8B2B-4877-BEB7-A1821A2E5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4121425"/>
            <a:ext cx="6815669" cy="856973"/>
          </a:xfrm>
        </p:spPr>
        <p:txBody>
          <a:bodyPr>
            <a:normAutofit lnSpcReduction="10000"/>
          </a:bodyPr>
          <a:lstStyle/>
          <a:p>
            <a:pPr algn="r"/>
            <a:r>
              <a:rPr lang="en-US" dirty="0"/>
              <a:t>Wendy D. Allen APN, CNM</a:t>
            </a:r>
          </a:p>
          <a:p>
            <a:pPr algn="r"/>
            <a:r>
              <a:rPr lang="en-US" dirty="0"/>
              <a:t>September 22, 2017</a:t>
            </a:r>
          </a:p>
        </p:txBody>
      </p:sp>
    </p:spTree>
    <p:extLst>
      <p:ext uri="{BB962C8B-B14F-4D97-AF65-F5344CB8AC3E}">
        <p14:creationId xmlns:p14="http://schemas.microsoft.com/office/powerpoint/2010/main" val="128651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5C201B-A3CD-46D7-AECC-4BB07E361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Reproductive Coercion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290EED-29CE-43BB-BAE6-E871FD101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Contraceptive sabotage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Pregnancy pressure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Abortion pressure</a:t>
            </a:r>
          </a:p>
        </p:txBody>
      </p:sp>
    </p:spTree>
    <p:extLst>
      <p:ext uri="{BB962C8B-B14F-4D97-AF65-F5344CB8AC3E}">
        <p14:creationId xmlns:p14="http://schemas.microsoft.com/office/powerpoint/2010/main" val="1055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B007AB-95A0-4D84-9130-7E4388570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547DB4-E9E5-4FBC-9C20-30854B8AC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Severity of abuse impacts physical and mental health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Effects of abuse are cumulative over time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Effects last long after abuse has stopped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Delayed prenatal care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9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5FF5CA-194D-4727-8F9D-AC4AB2769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E9198A-1580-4F59-831A-2F781E59E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Dependent on severity and frequency of abuse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“Thick chart syndrome”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Increased morbidity/mortality of pregnancy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10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209853-FB20-4488-AFC1-FABB8C1E3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Psychological Consequences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5AD869-D8C1-4188-8B80-61BFE19E3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Poor self esteem</a:t>
            </a:r>
          </a:p>
          <a:p>
            <a:r>
              <a:rPr lang="en-US" dirty="0"/>
              <a:t>Phobias</a:t>
            </a:r>
          </a:p>
          <a:p>
            <a:r>
              <a:rPr lang="en-US" dirty="0"/>
              <a:t>Abnormal affect</a:t>
            </a:r>
          </a:p>
          <a:p>
            <a:r>
              <a:rPr lang="en-US" dirty="0"/>
              <a:t>Substance abuse</a:t>
            </a:r>
          </a:p>
        </p:txBody>
      </p:sp>
    </p:spTree>
    <p:extLst>
      <p:ext uri="{BB962C8B-B14F-4D97-AF65-F5344CB8AC3E}">
        <p14:creationId xmlns:p14="http://schemas.microsoft.com/office/powerpoint/2010/main" val="84413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E947F6-8DFA-495B-AF81-7147B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Psychological 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3507AC-E484-42B2-BB8D-7F3E9A94F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Antenatal Depression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Treatment with SSRI’s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Neonatal consequences of exposure to SSRI’s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Post-Partum depression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Impaired infant bonding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More difficult infant temperament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Increased anxiety in offspring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2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79956B-66E9-4945-9316-69B6B480C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Psychological 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4F6D7A-F6B6-4619-9434-F3D94D1BF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Insomnia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Eating disorders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Sexual dysfunction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48448C-7865-4D2E-AA8F-4205CA2A2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Fetal Consequences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B05E1C-B464-4632-A98C-81E7C6C56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Miscarriage/First and second trimester bleeding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Injury to the fetus</a:t>
            </a:r>
          </a:p>
        </p:txBody>
      </p:sp>
    </p:spTree>
    <p:extLst>
      <p:ext uri="{BB962C8B-B14F-4D97-AF65-F5344CB8AC3E}">
        <p14:creationId xmlns:p14="http://schemas.microsoft.com/office/powerpoint/2010/main" val="53063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DE09FB-963C-4066-B9D7-D9DA8C0BE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Fetal Consequences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4DBDF3-78D0-4C35-948F-DEE942BE5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/>
              <a:t>				Preterm labor and delivery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F2E4C0C-EDD7-4BB4-B603-08C84EF83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120" y="3309710"/>
            <a:ext cx="4527273" cy="283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5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38A5D9-D5BB-453C-8EA2-067F211C7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Prematurity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1471D9-3CB6-4445-9B23-E3CECE502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Hypothermia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Respiratory Distress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Chronic lung disease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Apnea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PDA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94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7FBB49-9AE2-4335-A66D-622B10122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Prematurity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3E0E3A-1364-4827-ADA1-C4508CBBB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IVH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Glucose abnormalities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NEC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Infection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Retinopathy</a:t>
            </a:r>
          </a:p>
        </p:txBody>
      </p:sp>
    </p:spTree>
    <p:extLst>
      <p:ext uri="{BB962C8B-B14F-4D97-AF65-F5344CB8AC3E}">
        <p14:creationId xmlns:p14="http://schemas.microsoft.com/office/powerpoint/2010/main" val="34906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4E2023-1671-447F-82BB-588B4E27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6584CD-F9CF-4381-973E-4D35AB1E6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audience will be able to state maternal consequences of intimate partner abuse  in pregnancy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audience will be able to state the fetal consequences of intimate partner violence in pregnancy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audience will be able to state the recommendations for screening in pregnancy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audience will be able to state barriers to screening in pregnancy</a:t>
            </a:r>
          </a:p>
        </p:txBody>
      </p:sp>
    </p:spTree>
    <p:extLst>
      <p:ext uri="{BB962C8B-B14F-4D97-AF65-F5344CB8AC3E}">
        <p14:creationId xmlns:p14="http://schemas.microsoft.com/office/powerpoint/2010/main" val="409673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32A2C3-1C7B-49B2-80BA-86C0300A4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Fetal Consequences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CEEEB4-083D-434D-99AB-EF3B0223F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/>
              <a:t>			Intrauterine growth restriction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1DF9E2-6C17-4657-BF14-A0E2B1A0D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3335407"/>
            <a:ext cx="33337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3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5387ED-28A5-4F92-B3F9-9F8C881D7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Fetal Consequences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242AA6E-6B16-4C14-9FE3-2522173BC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871" y="2556932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Fetal demise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0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A94AAA-B0FC-4FCD-9905-13533F3C1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9FEE2F-E12D-467B-AAE3-3BA703694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During pregnancy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Initial visit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Each trimester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Post-partum visit</a:t>
            </a:r>
          </a:p>
        </p:txBody>
      </p:sp>
    </p:spTree>
    <p:extLst>
      <p:ext uri="{BB962C8B-B14F-4D97-AF65-F5344CB8AC3E}">
        <p14:creationId xmlns:p14="http://schemas.microsoft.com/office/powerpoint/2010/main" val="2463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D31AB1-7641-4F21-B96D-A21924F8C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Flags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1679FF-CB4A-47F6-8F60-F38B47F1F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Avoidance of procedures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Fear out of proportion to circumstances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Intolerance of minor discomforts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Frequent Urgent visits/ER visits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Missed appointments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Disassociation</a:t>
            </a:r>
          </a:p>
        </p:txBody>
      </p:sp>
    </p:spTree>
    <p:extLst>
      <p:ext uri="{BB962C8B-B14F-4D97-AF65-F5344CB8AC3E}">
        <p14:creationId xmlns:p14="http://schemas.microsoft.com/office/powerpoint/2010/main" val="332036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D41134-3738-4480-8719-0426BA234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flags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C8871D-229F-4E76-8DCF-EE691FE50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Overly attentive partner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Reluctance to undress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Medication non-adherence</a:t>
            </a:r>
          </a:p>
        </p:txBody>
      </p:sp>
    </p:spTree>
    <p:extLst>
      <p:ext uri="{BB962C8B-B14F-4D97-AF65-F5344CB8AC3E}">
        <p14:creationId xmlns:p14="http://schemas.microsoft.com/office/powerpoint/2010/main" val="201167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DB735-49E7-4DC7-8C10-70CE5B413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Labor Management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7EA50B-73CB-475D-B19B-5CDF27AD6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Development of birth/safety plan that reflects woman’s wishes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Promote an atmosphere of change for the family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How to work with abusive partners/toxic family members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Be aware of “trauma echoes”</a:t>
            </a:r>
          </a:p>
        </p:txBody>
      </p:sp>
    </p:spTree>
    <p:extLst>
      <p:ext uri="{BB962C8B-B14F-4D97-AF65-F5344CB8AC3E}">
        <p14:creationId xmlns:p14="http://schemas.microsoft.com/office/powerpoint/2010/main" val="345510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633B2C-2355-4F70-94BD-6E05CDA12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Leave?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A916E0-32BB-4F1E-B269-23A5225F1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No guarantee things will be better/safer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Custody issues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Poverty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Culture/faith</a:t>
            </a:r>
          </a:p>
        </p:txBody>
      </p:sp>
    </p:spTree>
    <p:extLst>
      <p:ext uri="{BB962C8B-B14F-4D97-AF65-F5344CB8AC3E}">
        <p14:creationId xmlns:p14="http://schemas.microsoft.com/office/powerpoint/2010/main" val="258484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4ED377-152A-443F-984C-79A649F68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Screening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B60AC4-77D3-4F48-96B3-B1736D115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Well woman exam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Recurrent Problem visits</a:t>
            </a:r>
          </a:p>
        </p:txBody>
      </p:sp>
    </p:spTree>
    <p:extLst>
      <p:ext uri="{BB962C8B-B14F-4D97-AF65-F5344CB8AC3E}">
        <p14:creationId xmlns:p14="http://schemas.microsoft.com/office/powerpoint/2010/main" val="389563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D4AF63-0576-4D1D-A363-BDC1F08B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Barriers to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99884E-FF4F-452F-84A8-3A1956564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Provider/Patient discomfort </a:t>
            </a:r>
          </a:p>
          <a:p>
            <a:pPr marL="457200" lvl="1" indent="0">
              <a:buNone/>
            </a:pPr>
            <a:endParaRPr lang="en-US" sz="3600" dirty="0"/>
          </a:p>
          <a:p>
            <a:pPr marL="457200" lvl="1" indent="0">
              <a:buNone/>
            </a:pPr>
            <a:r>
              <a:rPr lang="en-US" sz="3600" dirty="0"/>
              <a:t>			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62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270296-77F4-4DDD-9287-9F118B0D3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4F2E7C-9651-46BF-A541-48542C2E6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83" y="860654"/>
            <a:ext cx="9601196" cy="3318936"/>
          </a:xfrm>
        </p:spPr>
        <p:txBody>
          <a:bodyPr/>
          <a:lstStyle/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r>
              <a:rPr lang="en-US" dirty="0"/>
              <a:t>				</a:t>
            </a:r>
            <a:r>
              <a:rPr lang="en-US" sz="4000" dirty="0"/>
              <a:t>Mary’s story</a:t>
            </a:r>
          </a:p>
          <a:p>
            <a:pPr marL="1371600" lvl="3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BE8F8D-5F98-48EE-BDF1-678FBE25C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311" y="3048000"/>
            <a:ext cx="5683377" cy="304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4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35BC97-69F0-4062-9527-86CCACA5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 for Women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412BF8-93C9-443D-85AC-010441160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Young age (&lt;24)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Vulnerable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Lack of life experience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Nonconformist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“Bad boy”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1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F7D25E-2F2B-495F-80F8-C7B668248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7FC0CC-9B0B-4CBB-8383-E146AEF23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Lack of knowledge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Time constraints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64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7608A1-7EA7-43FB-B69F-F67F256F6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D64F2C-1332-437E-B425-64B00145C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Privacy/Legal concerns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Personal safety concerns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9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B88D2E-C67D-4D31-8898-D7E302106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D52386-E125-4729-B439-DBEB49247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1510010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							</a:t>
            </a:r>
          </a:p>
          <a:p>
            <a:pPr marL="0" indent="0">
              <a:buNone/>
            </a:pPr>
            <a:r>
              <a:rPr lang="en-US" sz="4400" dirty="0"/>
              <a:t>							Katie’s story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796DDC3-0EF9-416B-861D-DA7690B22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278" y="3141269"/>
            <a:ext cx="5433392" cy="295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8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54F38C-A370-4DD6-A9AE-588AF886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 for Women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A3EF98-3848-4692-A375-E6C830657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Childhood physical or sexual victimization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Less skilled at self-protection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Poor self esteem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No personal boundaries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Acceptance of role as victim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63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E0CF9E-E9BC-4AB6-B763-3BB282330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 for Women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DD3A2F-3918-485C-BA56-195D5EF88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Witnessing violence as a child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Increased risk of social/interpersonal problems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Poor parenting skills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Lack of role models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This is the “norm”</a:t>
            </a:r>
          </a:p>
        </p:txBody>
      </p:sp>
    </p:spTree>
    <p:extLst>
      <p:ext uri="{BB962C8B-B14F-4D97-AF65-F5344CB8AC3E}">
        <p14:creationId xmlns:p14="http://schemas.microsoft.com/office/powerpoint/2010/main" val="217292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CAA1C3-90C3-481A-904F-898285861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 for Women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D8A33D-AD56-4FA7-A0CE-D3F74FA1F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Less educated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Unemployment/Poverty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American Indian/Alaska Native or African American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3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7BA7C4-B95D-45E0-8492-8AA6BB1C1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D72A6C-F6F1-4E21-B2EF-C4FABAF41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Couples with income/educational or job disparities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Excessive jealousy or possessive behavior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Dominance/control of the relationship by the male partner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Unresolved PTSD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Substance abuse by the male partner</a:t>
            </a:r>
          </a:p>
        </p:txBody>
      </p:sp>
    </p:spTree>
    <p:extLst>
      <p:ext uri="{BB962C8B-B14F-4D97-AF65-F5344CB8AC3E}">
        <p14:creationId xmlns:p14="http://schemas.microsoft.com/office/powerpoint/2010/main" val="151967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63F285-AFE5-404A-B6EC-9DF8568A8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36608D-0E16-48AC-ACA2-2E31C5C9D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Unplanned/unwanted pregnancy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50% of pregnancies in the United States are unplanned</a:t>
            </a:r>
          </a:p>
        </p:txBody>
      </p:sp>
    </p:spTree>
    <p:extLst>
      <p:ext uri="{BB962C8B-B14F-4D97-AF65-F5344CB8AC3E}">
        <p14:creationId xmlns:p14="http://schemas.microsoft.com/office/powerpoint/2010/main" val="20873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C28B27-362F-4A2B-8BEE-C064A4CD8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Samantha’s Story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C062283-D1D2-46C5-B826-1A5F1C90F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7708" y="2508459"/>
            <a:ext cx="5456583" cy="3601345"/>
          </a:xfrm>
        </p:spPr>
      </p:pic>
    </p:spTree>
    <p:extLst>
      <p:ext uri="{BB962C8B-B14F-4D97-AF65-F5344CB8AC3E}">
        <p14:creationId xmlns:p14="http://schemas.microsoft.com/office/powerpoint/2010/main" val="340771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513</TotalTime>
  <Words>461</Words>
  <Application>Microsoft Office PowerPoint</Application>
  <PresentationFormat>Widescreen</PresentationFormat>
  <Paragraphs>145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Garamond</vt:lpstr>
      <vt:lpstr>Wingdings</vt:lpstr>
      <vt:lpstr>Organic</vt:lpstr>
      <vt:lpstr>Intimate Partner Violence in Pregnancy</vt:lpstr>
      <vt:lpstr>OBJECTIVES</vt:lpstr>
      <vt:lpstr>Risk factors for Women</vt:lpstr>
      <vt:lpstr>Risk factors for Women</vt:lpstr>
      <vt:lpstr>Risk factors for Women</vt:lpstr>
      <vt:lpstr>Risk factors for Women</vt:lpstr>
      <vt:lpstr>Additional Risk factors</vt:lpstr>
      <vt:lpstr>Additional Risk factors</vt:lpstr>
      <vt:lpstr>Samantha’s Story</vt:lpstr>
      <vt:lpstr>Reproductive Coercion</vt:lpstr>
      <vt:lpstr>Health Effects</vt:lpstr>
      <vt:lpstr>Physical Effects</vt:lpstr>
      <vt:lpstr>Psychological Consequences</vt:lpstr>
      <vt:lpstr>Psychological Consequences</vt:lpstr>
      <vt:lpstr>Psychological Consequences</vt:lpstr>
      <vt:lpstr>Fetal Consequences </vt:lpstr>
      <vt:lpstr>Fetal Consequences </vt:lpstr>
      <vt:lpstr>Consequences of Prematurity</vt:lpstr>
      <vt:lpstr>Consequences of Prematurity</vt:lpstr>
      <vt:lpstr>Fetal Consequences </vt:lpstr>
      <vt:lpstr>Fetal Consequences </vt:lpstr>
      <vt:lpstr>Screening Recommendations</vt:lpstr>
      <vt:lpstr>Red Flags</vt:lpstr>
      <vt:lpstr>Red flags</vt:lpstr>
      <vt:lpstr>Labor Management </vt:lpstr>
      <vt:lpstr>Why Not Leave?</vt:lpstr>
      <vt:lpstr>Other Screening Opportunities</vt:lpstr>
      <vt:lpstr>Barriers to Screening</vt:lpstr>
      <vt:lpstr>Barriers to Screening</vt:lpstr>
      <vt:lpstr>Barriers to Screening</vt:lpstr>
      <vt:lpstr>Barriers to Screening</vt:lpstr>
      <vt:lpstr>Barriers to Screening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Intimate Partner Violence in Pregnancy</dc:title>
  <dc:creator>Wendy Allen</dc:creator>
  <cp:lastModifiedBy>jorgeaj</cp:lastModifiedBy>
  <cp:revision>18</cp:revision>
  <dcterms:created xsi:type="dcterms:W3CDTF">2017-08-31T01:55:37Z</dcterms:created>
  <dcterms:modified xsi:type="dcterms:W3CDTF">2017-09-22T14:48:45Z</dcterms:modified>
</cp:coreProperties>
</file>