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83" r:id="rId6"/>
    <p:sldId id="263" r:id="rId7"/>
    <p:sldId id="280" r:id="rId8"/>
    <p:sldId id="259" r:id="rId9"/>
    <p:sldId id="266" r:id="rId10"/>
    <p:sldId id="281" r:id="rId11"/>
    <p:sldId id="261" r:id="rId12"/>
    <p:sldId id="290" r:id="rId13"/>
    <p:sldId id="267" r:id="rId14"/>
    <p:sldId id="282" r:id="rId15"/>
    <p:sldId id="262" r:id="rId16"/>
    <p:sldId id="278" r:id="rId17"/>
    <p:sldId id="279" r:id="rId18"/>
    <p:sldId id="268" r:id="rId19"/>
    <p:sldId id="284" r:id="rId20"/>
    <p:sldId id="264" r:id="rId21"/>
    <p:sldId id="289" r:id="rId22"/>
    <p:sldId id="285" r:id="rId23"/>
    <p:sldId id="265" r:id="rId24"/>
    <p:sldId id="273" r:id="rId25"/>
    <p:sldId id="286" r:id="rId26"/>
    <p:sldId id="272" r:id="rId27"/>
    <p:sldId id="287" r:id="rId28"/>
    <p:sldId id="274" r:id="rId29"/>
    <p:sldId id="288" r:id="rId30"/>
    <p:sldId id="277" r:id="rId31"/>
    <p:sldId id="275" r:id="rId32"/>
    <p:sldId id="276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1190" autoAdjust="0"/>
  </p:normalViewPr>
  <p:slideViewPr>
    <p:cSldViewPr snapToGrid="0">
      <p:cViewPr varScale="1">
        <p:scale>
          <a:sx n="51" d="100"/>
          <a:sy n="51" d="100"/>
        </p:scale>
        <p:origin x="-5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E6AB19-6B73-476B-96E6-7D675E2BA0AC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74AC98-8FE2-45EA-901B-36C80BB7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7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6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1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4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AC98-8FE2-45EA-901B-36C80BB75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AE75-7AC6-49C3-9241-E615553E7B81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817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8356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7576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5682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8312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624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A88-404D-4BB4-8479-0AD66E3702CE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3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4368-622F-4B18-8600-F5417D9C3481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92E4-5F06-4A95-9ACF-BA120BD5B65D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2420-AFEE-4648-B0B0-BBA432F2E81F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4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49F-F308-4DC3-869C-200323D1D072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427-49BD-4BA3-8D97-DDB856C9A811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7971-324E-4A82-958F-338701CEBF29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BCB7-399D-40CE-B53E-44AA736FCBCE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DE2-DC56-4DE0-8883-DA48289C91C2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F8C-9A7F-4882-AC9C-1521567648D0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6A2B80-2555-45EE-9426-FFDEB9BE8774}" type="datetime1">
              <a:rPr lang="en-US" smtClean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bsanosh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28" y="64280"/>
            <a:ext cx="8825658" cy="38427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Compassion Fatigue: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Realities and Resources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597" y="4812145"/>
            <a:ext cx="5511489" cy="18782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00B0F0"/>
                </a:solidFill>
              </a:rPr>
              <a:t>robert</a:t>
            </a:r>
            <a:r>
              <a:rPr lang="en-US" dirty="0" smtClean="0">
                <a:solidFill>
                  <a:srgbClr val="00B0F0"/>
                </a:solidFill>
              </a:rPr>
              <a:t> b </a:t>
            </a:r>
            <a:r>
              <a:rPr lang="en-US" dirty="0" err="1" smtClean="0">
                <a:solidFill>
                  <a:srgbClr val="00B0F0"/>
                </a:solidFill>
              </a:rPr>
              <a:t>sanoshy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lcsw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-the cairn practice-</a:t>
            </a:r>
          </a:p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robertbsanoshy@gmail.com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773.991.5321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realities</a:t>
            </a:r>
            <a:endParaRPr lang="en-US" sz="7200" b="1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307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ealities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9400"/>
            <a:ext cx="8946541" cy="508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work is hard and intense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only have so much capacity</a:t>
            </a:r>
          </a:p>
          <a:p>
            <a:pPr lvl="1"/>
            <a:r>
              <a:rPr lang="en-US" sz="2400" dirty="0" smtClean="0"/>
              <a:t>we’re not that special…only so many hours in the day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we all have personal histories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hold other peoples joys and sorrows- their triumphs and travesties</a:t>
            </a:r>
          </a:p>
          <a:p>
            <a:endParaRPr lang="en-US" sz="2400" dirty="0" smtClean="0"/>
          </a:p>
          <a:p>
            <a:r>
              <a:rPr lang="en-US" sz="2400" dirty="0" smtClean="0"/>
              <a:t>humans have a deep sense of wanting to survive</a:t>
            </a:r>
          </a:p>
          <a:p>
            <a:pPr lvl="1"/>
            <a:r>
              <a:rPr lang="en-US" sz="2400" dirty="0" smtClean="0"/>
              <a:t>even </a:t>
            </a:r>
            <a:r>
              <a:rPr lang="en-US" sz="2400" dirty="0" err="1" smtClean="0"/>
              <a:t>maladaptively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ealities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9400"/>
            <a:ext cx="8946541" cy="508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if we think we are above needing help ourselves, we are inherently judging our </a:t>
            </a:r>
            <a:r>
              <a:rPr lang="en-US" sz="2800" dirty="0" smtClean="0"/>
              <a:t>clients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 is no helping others until we put our own mask on </a:t>
            </a:r>
            <a:r>
              <a:rPr lang="en-US" sz="2800" dirty="0" smtClean="0"/>
              <a:t>first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we all have lives outside of our </a:t>
            </a:r>
            <a:r>
              <a:rPr lang="en-US" sz="2800" dirty="0" smtClean="0"/>
              <a:t>work</a:t>
            </a:r>
          </a:p>
          <a:p>
            <a:endParaRPr lang="en-US" sz="2800" dirty="0"/>
          </a:p>
          <a:p>
            <a:r>
              <a:rPr lang="en-US" sz="2800" dirty="0" smtClean="0"/>
              <a:t>whether </a:t>
            </a:r>
            <a:r>
              <a:rPr lang="en-US" sz="2800" dirty="0"/>
              <a:t>we work with both experiencers and offenders…we hold both energies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unless you do this work, you cannot truly understand what this work does to </a:t>
            </a:r>
            <a:r>
              <a:rPr lang="en-US" sz="2800" dirty="0" smtClean="0"/>
              <a:t>you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smile….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70" y="3282265"/>
            <a:ext cx="5922004" cy="3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ulnerabilities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20111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vulnerabilities: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energy expenditures</a:t>
            </a:r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80614" cy="419548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</a:t>
            </a:r>
          </a:p>
          <a:p>
            <a:pPr lvl="1" eaLnBrk="1" hangingPunct="1"/>
            <a:r>
              <a:rPr lang="en-US" altLang="en-US" dirty="0" smtClean="0"/>
              <a:t>Noise</a:t>
            </a:r>
          </a:p>
          <a:p>
            <a:pPr lvl="1" eaLnBrk="1" hangingPunct="1"/>
            <a:r>
              <a:rPr lang="en-US" altLang="en-US" dirty="0" smtClean="0"/>
              <a:t>Pollution</a:t>
            </a:r>
          </a:p>
          <a:p>
            <a:pPr lvl="1" eaLnBrk="1" hangingPunct="1"/>
            <a:r>
              <a:rPr lang="en-US" altLang="en-US" dirty="0" smtClean="0"/>
              <a:t>Traffic</a:t>
            </a:r>
          </a:p>
          <a:p>
            <a:pPr lvl="1" eaLnBrk="1" hangingPunct="1"/>
            <a:r>
              <a:rPr lang="en-US" altLang="en-US" dirty="0" smtClean="0"/>
              <a:t>Weather</a:t>
            </a:r>
          </a:p>
          <a:p>
            <a:pPr lvl="1" eaLnBrk="1" hangingPunct="1"/>
            <a:r>
              <a:rPr lang="en-US" altLang="en-US" dirty="0" smtClean="0"/>
              <a:t>Politics 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  <a:p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Physiological</a:t>
            </a:r>
          </a:p>
          <a:p>
            <a:pPr lvl="1"/>
            <a:r>
              <a:rPr lang="en-US" altLang="en-US" dirty="0"/>
              <a:t>Illness</a:t>
            </a:r>
          </a:p>
          <a:p>
            <a:pPr lvl="1"/>
            <a:r>
              <a:rPr lang="en-US" altLang="en-US" dirty="0"/>
              <a:t>Injury</a:t>
            </a:r>
          </a:p>
          <a:p>
            <a:pPr lvl="1"/>
            <a:r>
              <a:rPr lang="en-US" altLang="en-US" dirty="0"/>
              <a:t>Hormones</a:t>
            </a:r>
          </a:p>
          <a:p>
            <a:pPr lvl="1"/>
            <a:r>
              <a:rPr lang="en-US" altLang="en-US" dirty="0"/>
              <a:t>Inadequate sleep/nutrition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16192" y="2052918"/>
            <a:ext cx="4812878" cy="459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Thoughts</a:t>
            </a:r>
          </a:p>
          <a:p>
            <a:pPr lvl="1"/>
            <a:r>
              <a:rPr lang="en-US" altLang="en-US" dirty="0"/>
              <a:t>Negative self-talk</a:t>
            </a:r>
          </a:p>
          <a:p>
            <a:pPr lvl="1"/>
            <a:r>
              <a:rPr lang="en-US" altLang="en-US" dirty="0"/>
              <a:t>Catastrophizing </a:t>
            </a:r>
          </a:p>
          <a:p>
            <a:pPr lvl="1"/>
            <a:r>
              <a:rPr lang="en-US" altLang="en-US" dirty="0"/>
              <a:t>Perfectionism</a:t>
            </a:r>
          </a:p>
          <a:p>
            <a:pPr lvl="1"/>
            <a:r>
              <a:rPr lang="en-US" altLang="en-US" dirty="0" smtClean="0"/>
              <a:t>Personalizing</a:t>
            </a:r>
            <a:endParaRPr lang="en-US" altLang="en-US" dirty="0"/>
          </a:p>
          <a:p>
            <a:pPr lvl="1"/>
            <a:r>
              <a:rPr lang="en-US" altLang="en-US" dirty="0" err="1"/>
              <a:t>Shoulds</a:t>
            </a:r>
            <a:r>
              <a:rPr lang="en-US" altLang="en-US" dirty="0"/>
              <a:t>/Musts</a:t>
            </a:r>
          </a:p>
          <a:p>
            <a:pPr marL="457200" lvl="1" indent="0">
              <a:buFont typeface="Wingdings 3" charset="2"/>
              <a:buNone/>
            </a:pPr>
            <a:endParaRPr lang="en-US" altLang="en-US" dirty="0" smtClean="0"/>
          </a:p>
          <a:p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Social Stressors</a:t>
            </a:r>
          </a:p>
          <a:p>
            <a:pPr lvl="1"/>
            <a:r>
              <a:rPr lang="en-US" altLang="en-US" dirty="0"/>
              <a:t>Financial problems</a:t>
            </a:r>
          </a:p>
          <a:p>
            <a:pPr lvl="1"/>
            <a:r>
              <a:rPr lang="en-US" altLang="en-US" dirty="0"/>
              <a:t>Work </a:t>
            </a:r>
          </a:p>
          <a:p>
            <a:pPr lvl="1"/>
            <a:r>
              <a:rPr lang="en-US" altLang="en-US" dirty="0"/>
              <a:t>Family</a:t>
            </a:r>
          </a:p>
          <a:p>
            <a:pPr lvl="1"/>
            <a:r>
              <a:rPr lang="en-US" altLang="en-US" dirty="0"/>
              <a:t>Social events</a:t>
            </a:r>
          </a:p>
          <a:p>
            <a:pPr lvl="1"/>
            <a:r>
              <a:rPr lang="en-US" altLang="en-US" dirty="0"/>
              <a:t>Loss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3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symptoms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87" y="2052917"/>
            <a:ext cx="3784572" cy="4195481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Physical </a:t>
            </a:r>
          </a:p>
          <a:p>
            <a:pPr lvl="1"/>
            <a:r>
              <a:rPr lang="en-US" altLang="en-US" dirty="0"/>
              <a:t>Muscle tension</a:t>
            </a:r>
          </a:p>
          <a:p>
            <a:pPr lvl="1"/>
            <a:r>
              <a:rPr lang="en-US" altLang="en-US" dirty="0"/>
              <a:t>Headaches</a:t>
            </a:r>
          </a:p>
          <a:p>
            <a:pPr lvl="1"/>
            <a:r>
              <a:rPr lang="en-US" altLang="en-US" dirty="0"/>
              <a:t>Illness</a:t>
            </a:r>
          </a:p>
          <a:p>
            <a:pPr lvl="1"/>
            <a:r>
              <a:rPr lang="en-US" altLang="en-US" dirty="0"/>
              <a:t>Ulcers</a:t>
            </a:r>
          </a:p>
          <a:p>
            <a:pPr lvl="1"/>
            <a:r>
              <a:rPr lang="en-US" altLang="en-US" dirty="0"/>
              <a:t>Indigestion</a:t>
            </a:r>
          </a:p>
          <a:p>
            <a:pPr lvl="1"/>
            <a:r>
              <a:rPr lang="en-US" altLang="en-US" dirty="0"/>
              <a:t>Difficulty </a:t>
            </a:r>
            <a:r>
              <a:rPr lang="en-US" altLang="en-US" dirty="0" smtClean="0"/>
              <a:t>sleeping</a:t>
            </a:r>
          </a:p>
          <a:p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45459" y="2052916"/>
            <a:ext cx="375385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4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Emotional</a:t>
            </a:r>
          </a:p>
          <a:p>
            <a:pPr lvl="1"/>
            <a:r>
              <a:rPr lang="en-US" altLang="en-US" dirty="0" smtClean="0"/>
              <a:t>Depression</a:t>
            </a:r>
          </a:p>
          <a:p>
            <a:pPr lvl="1"/>
            <a:r>
              <a:rPr lang="en-US" altLang="en-US" dirty="0" smtClean="0"/>
              <a:t>Anger</a:t>
            </a:r>
          </a:p>
          <a:p>
            <a:pPr lvl="1"/>
            <a:r>
              <a:rPr lang="en-US" altLang="en-US" dirty="0" smtClean="0"/>
              <a:t>Fear</a:t>
            </a:r>
          </a:p>
          <a:p>
            <a:pPr lvl="1"/>
            <a:r>
              <a:rPr lang="en-US" altLang="en-US" dirty="0" smtClean="0"/>
              <a:t>Anxiety</a:t>
            </a:r>
          </a:p>
          <a:p>
            <a:pPr lvl="1"/>
            <a:r>
              <a:rPr lang="en-US" altLang="en-US" dirty="0" smtClean="0"/>
              <a:t>Mood Swings</a:t>
            </a:r>
          </a:p>
          <a:p>
            <a:pPr lvl="1"/>
            <a:r>
              <a:rPr lang="en-US" altLang="en-US" dirty="0" smtClean="0"/>
              <a:t>Feelings of Inadequacy/Being Overwhelmed </a:t>
            </a:r>
          </a:p>
          <a:p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16931" y="2052918"/>
            <a:ext cx="343292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Cognitive</a:t>
            </a:r>
          </a:p>
          <a:p>
            <a:pPr lvl="1"/>
            <a:r>
              <a:rPr lang="en-US" altLang="en-US" dirty="0"/>
              <a:t>Forgetfulness</a:t>
            </a:r>
          </a:p>
          <a:p>
            <a:pPr lvl="1"/>
            <a:r>
              <a:rPr lang="en-US" altLang="en-US" dirty="0"/>
              <a:t>Repetitive Thoughts</a:t>
            </a:r>
          </a:p>
          <a:p>
            <a:pPr lvl="1"/>
            <a:r>
              <a:rPr lang="en-US" altLang="en-US" dirty="0"/>
              <a:t>Difficulty Concentrating</a:t>
            </a:r>
          </a:p>
          <a:p>
            <a:pPr lvl="1"/>
            <a:r>
              <a:rPr lang="en-US" altLang="en-US" dirty="0"/>
              <a:t>Inability to focus</a:t>
            </a:r>
          </a:p>
          <a:p>
            <a:pPr marL="0" indent="0">
              <a:buNone/>
            </a:pPr>
            <a:endParaRPr 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maladaptive behaviors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Increase in smoking/drinking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Acting out sexually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Suicidal ideation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Overspending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Rage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Drug use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Physical violence to self/others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Isolation</a:t>
            </a:r>
          </a:p>
          <a:p>
            <a:pPr marL="447675" indent="-382588" algn="ctr">
              <a:buFont typeface="Wingdings 2" panose="05020102010507070707" pitchFamily="18" charset="2"/>
              <a:buChar char=""/>
            </a:pPr>
            <a:r>
              <a:rPr lang="en-US" altLang="en-US" sz="4400" dirty="0"/>
              <a:t>Disruptive eating (over/under)</a:t>
            </a:r>
          </a:p>
          <a:p>
            <a:pPr algn="ctr"/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breathe…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71" y="3377697"/>
            <a:ext cx="4671222" cy="3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esiliencies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361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elcome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b</a:t>
            </a:r>
            <a:r>
              <a:rPr lang="en-US" sz="3200" dirty="0" smtClean="0"/>
              <a:t>ackground</a:t>
            </a:r>
          </a:p>
          <a:p>
            <a:endParaRPr lang="en-US" sz="3200" dirty="0" smtClean="0"/>
          </a:p>
          <a:p>
            <a:r>
              <a:rPr lang="en-US" sz="3200" dirty="0"/>
              <a:t>m</a:t>
            </a:r>
            <a:r>
              <a:rPr lang="en-US" sz="3200" dirty="0" smtClean="0"/>
              <a:t>y </a:t>
            </a:r>
            <a:r>
              <a:rPr lang="en-US" sz="3200" dirty="0"/>
              <a:t>w</a:t>
            </a:r>
            <a:r>
              <a:rPr lang="en-US" sz="3200" dirty="0" smtClean="0"/>
              <a:t>eek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esiliencies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Emotional</a:t>
            </a:r>
          </a:p>
          <a:p>
            <a:r>
              <a:rPr lang="en-US" altLang="en-US" sz="3600" dirty="0"/>
              <a:t>Intellectual</a:t>
            </a:r>
          </a:p>
          <a:p>
            <a:r>
              <a:rPr lang="en-US" altLang="en-US" sz="3600" dirty="0"/>
              <a:t>Physical</a:t>
            </a:r>
          </a:p>
          <a:p>
            <a:r>
              <a:rPr lang="en-US" altLang="en-US" sz="3600" dirty="0"/>
              <a:t>Sexual</a:t>
            </a:r>
          </a:p>
          <a:p>
            <a:r>
              <a:rPr lang="en-US" altLang="en-US" sz="3600" dirty="0" smtClean="0"/>
              <a:t>Spiritual</a:t>
            </a:r>
          </a:p>
          <a:p>
            <a:r>
              <a:rPr lang="en-US" altLang="en-US" sz="3600" dirty="0" smtClean="0"/>
              <a:t>Familial</a:t>
            </a:r>
            <a:endParaRPr lang="en-US" alt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998553" y="1447800"/>
            <a:ext cx="4495800" cy="4514850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54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esiliencies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Balancing Energy Expenditures </a:t>
            </a:r>
          </a:p>
          <a:p>
            <a:pPr marL="457200" lvl="1" indent="0">
              <a:buNone/>
            </a:pPr>
            <a:r>
              <a:rPr lang="en-US" altLang="en-US" sz="3400" dirty="0"/>
              <a:t>v</a:t>
            </a:r>
            <a:r>
              <a:rPr lang="en-US" altLang="en-US" sz="3400" dirty="0" smtClean="0"/>
              <a:t>s</a:t>
            </a:r>
          </a:p>
          <a:p>
            <a:r>
              <a:rPr lang="en-US" altLang="en-US" sz="3600" dirty="0" smtClean="0"/>
              <a:t>Energy </a:t>
            </a:r>
            <a:r>
              <a:rPr lang="en-US" altLang="en-US" sz="3600" dirty="0" err="1" smtClean="0"/>
              <a:t>Replenishers</a:t>
            </a:r>
            <a:endParaRPr lang="en-US" alt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349500"/>
            <a:ext cx="44069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resources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1491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9388" y="1587500"/>
            <a:ext cx="3851073" cy="46609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Attitude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Positive self-talk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Healthy eating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Physical activity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Energy increase, Increase in concentration, Improves physical appearance/self esteem, Sleep improves, Fewer illnesses, Strengthens heart- assists with flight/fight response to stress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Relaxing your mind and body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Meditation, deep breathing, visualization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Sleep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Regular schedule, avoid caffeine &amp; alcohol before bed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17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91942" y="1587500"/>
            <a:ext cx="4038600" cy="4660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Healthy relationships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Reciprocal, ability to be self/grow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Time management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Anticipate, plan, break tasks down, cross things off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Alcohol and other drugs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Tobacco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Impacts sleep, ability to fight infection and overall health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Money management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 smtClean="0"/>
              <a:t>Budget, budget, budget!!!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1500" dirty="0" smtClean="0"/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1200" dirty="0" smtClean="0"/>
          </a:p>
          <a:p>
            <a:pPr marL="274320" indent="-274320"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2935" y="1720374"/>
            <a:ext cx="3851073" cy="466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  <a:defRPr/>
            </a:pPr>
            <a:endParaRPr lang="en-US" sz="165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38339" y="1587500"/>
            <a:ext cx="2495532" cy="479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Yoga </a:t>
            </a:r>
          </a:p>
          <a:p>
            <a:pPr marL="674370" lvl="1" indent="-274320">
              <a:buFont typeface="Wingdings 2"/>
              <a:buChar char=""/>
              <a:defRPr/>
            </a:pPr>
            <a:r>
              <a:rPr lang="en-US" sz="1450" dirty="0" smtClean="0"/>
              <a:t>Research 	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Mindfulness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Supervision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 smtClean="0">
                <a:solidFill>
                  <a:srgbClr val="FFFF00"/>
                </a:solidFill>
              </a:rPr>
              <a:t>Training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1650" dirty="0">
                <a:solidFill>
                  <a:srgbClr val="FFFF00"/>
                </a:solidFill>
              </a:rPr>
              <a:t>Spirituality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1650" dirty="0"/>
              <a:t>Sense of purpose, knowledge of self, connection to something other than self, sometimes religious/sometimes not</a:t>
            </a:r>
          </a:p>
          <a:p>
            <a:pPr marL="274320" indent="-274320">
              <a:buFont typeface="Wingdings 2"/>
              <a:buChar char=""/>
              <a:defRPr/>
            </a:pPr>
            <a:endParaRPr lang="en-US" sz="165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wash, rinse, repeat…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Who am I?  I am me</a:t>
            </a:r>
          </a:p>
          <a:p>
            <a:pPr marL="0" indent="0" algn="ctr">
              <a:buNone/>
            </a:pPr>
            <a:r>
              <a:rPr lang="en-US" dirty="0" smtClean="0"/>
              <a:t>Where </a:t>
            </a:r>
            <a:r>
              <a:rPr lang="en-US" dirty="0"/>
              <a:t>am I?  I am </a:t>
            </a:r>
            <a:r>
              <a:rPr lang="en-US" dirty="0" smtClean="0"/>
              <a:t>here</a:t>
            </a:r>
          </a:p>
          <a:p>
            <a:pPr marL="0" indent="0" algn="ctr">
              <a:buNone/>
            </a:pPr>
            <a:r>
              <a:rPr lang="en-US" dirty="0"/>
              <a:t>What time is it? </a:t>
            </a:r>
            <a:r>
              <a:rPr lang="en-US" dirty="0" smtClean="0"/>
              <a:t> It </a:t>
            </a:r>
            <a:r>
              <a:rPr lang="en-US" dirty="0"/>
              <a:t>is </a:t>
            </a:r>
            <a:r>
              <a:rPr lang="en-US" dirty="0" smtClean="0"/>
              <a:t>now</a:t>
            </a:r>
          </a:p>
          <a:p>
            <a:pPr marL="0" indent="0" algn="ctr">
              <a:buNone/>
            </a:pPr>
            <a:r>
              <a:rPr lang="en-US" dirty="0" smtClean="0"/>
              <a:t>What am I doing?  I am doing the best I can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gratitude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2716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we have to be grateful for the rain in order to appreciate the rainbow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38" y="3391905"/>
            <a:ext cx="6399883" cy="319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61" y="1709470"/>
            <a:ext cx="2172636" cy="30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forgiveness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18741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forgiveness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orgive everyone…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 everything…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ll of the time…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tarting with yourself…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2052918"/>
            <a:ext cx="10373470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</a:rPr>
              <a:t>t</a:t>
            </a:r>
            <a:r>
              <a:rPr lang="en-US" sz="7200" dirty="0" smtClean="0">
                <a:solidFill>
                  <a:srgbClr val="FFFF00"/>
                </a:solidFill>
              </a:rPr>
              <a:t>hanks &amp; forgiveness…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46" y="3465592"/>
            <a:ext cx="3587252" cy="25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712" y="3377697"/>
            <a:ext cx="96650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THAT is compassion fatigue 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2" descr="C:\Documents and Settings\roberts\Local Settings\Temporary Internet Files\Content.IE5\83E325SU\MMj0282749000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79" y="309189"/>
            <a:ext cx="3068508" cy="30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cairn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372" y="1829258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07" y="1447800"/>
            <a:ext cx="6748549" cy="5061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so what…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</a:t>
            </a:r>
            <a:r>
              <a:rPr lang="en-US" dirty="0" err="1" smtClean="0"/>
              <a:t>robert</a:t>
            </a:r>
            <a:r>
              <a:rPr lang="en-US" dirty="0" smtClean="0"/>
              <a:t> b </a:t>
            </a:r>
            <a:r>
              <a:rPr lang="en-US" dirty="0" err="1" smtClean="0"/>
              <a:t>sanoshy</a:t>
            </a:r>
            <a:r>
              <a:rPr lang="en-US" dirty="0" smtClean="0"/>
              <a:t>, </a:t>
            </a:r>
            <a:r>
              <a:rPr lang="en-US" dirty="0" err="1" smtClean="0"/>
              <a:t>lcsw</a:t>
            </a:r>
            <a:r>
              <a:rPr lang="en-US" dirty="0" smtClean="0"/>
              <a:t> -the cairn practice- do not copy/redistribute without prior authorization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34866" y="2592867"/>
            <a:ext cx="66834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namaste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2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props </a:t>
            </a:r>
            <a:r>
              <a:rPr lang="en-US" sz="8000" dirty="0" err="1" smtClean="0"/>
              <a:t>props</a:t>
            </a:r>
            <a:r>
              <a:rPr lang="en-US" sz="8000" dirty="0" smtClean="0"/>
              <a:t> </a:t>
            </a:r>
            <a:r>
              <a:rPr lang="en-US" sz="8000" dirty="0" err="1" smtClean="0"/>
              <a:t>props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non-judgment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</p:spTree>
    <p:extLst>
      <p:ext uri="{BB962C8B-B14F-4D97-AF65-F5344CB8AC3E}">
        <p14:creationId xmlns:p14="http://schemas.microsoft.com/office/powerpoint/2010/main" val="3893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non-judgment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052918"/>
            <a:ext cx="10706100" cy="419548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basis for everything we do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shame has never propelled someone to joy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none of us are above descending into harmful behavior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cannot look at any other stage of the process if we are being judgmental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6" y="2052638"/>
            <a:ext cx="7102323" cy="41957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2069" y="729199"/>
            <a:ext cx="9669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cknowledgement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55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cknowledgement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am human</a:t>
            </a:r>
          </a:p>
          <a:p>
            <a:r>
              <a:rPr lang="en-US" sz="2400" dirty="0" smtClean="0"/>
              <a:t>I need help</a:t>
            </a:r>
          </a:p>
          <a:p>
            <a:r>
              <a:rPr lang="en-US" sz="2400" dirty="0" smtClean="0"/>
              <a:t>I have screwed up</a:t>
            </a:r>
            <a:endParaRPr lang="en-US" sz="2400" dirty="0"/>
          </a:p>
          <a:p>
            <a:r>
              <a:rPr lang="en-US" sz="2400" dirty="0" smtClean="0"/>
              <a:t>I am special…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hich makes me not that special at all, because we are all precious, unique snowflakes 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STAND UP!!!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ractice, practice,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robert b sanoshy, lcsw -the cairn practice- do not copy/redistribute without prior authorization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be the bee…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22" y="3390899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1103</Words>
  <Application>Microsoft Office PowerPoint</Application>
  <PresentationFormat>Custom</PresentationFormat>
  <Paragraphs>237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Ion</vt:lpstr>
      <vt:lpstr>Compassion Fatigue:   Realities and Resources</vt:lpstr>
      <vt:lpstr>welcome</vt:lpstr>
      <vt:lpstr>PowerPoint Presentation</vt:lpstr>
      <vt:lpstr>PowerPoint Presentation</vt:lpstr>
      <vt:lpstr>non-judgment</vt:lpstr>
      <vt:lpstr>non-judgment</vt:lpstr>
      <vt:lpstr>PowerPoint Presentation</vt:lpstr>
      <vt:lpstr>acknowledgement</vt:lpstr>
      <vt:lpstr>practice, practice, practice</vt:lpstr>
      <vt:lpstr>realities</vt:lpstr>
      <vt:lpstr>realities</vt:lpstr>
      <vt:lpstr>realities</vt:lpstr>
      <vt:lpstr>practice, practice, practice</vt:lpstr>
      <vt:lpstr>vulnerabilities</vt:lpstr>
      <vt:lpstr>vulnerabilities: energy expenditures </vt:lpstr>
      <vt:lpstr>vulnerabilities symptoms</vt:lpstr>
      <vt:lpstr>vulnerabilities maladaptive behaviors</vt:lpstr>
      <vt:lpstr>practice, practice, practice</vt:lpstr>
      <vt:lpstr>resiliencies</vt:lpstr>
      <vt:lpstr>resiliencies</vt:lpstr>
      <vt:lpstr>resiliencies</vt:lpstr>
      <vt:lpstr>resources</vt:lpstr>
      <vt:lpstr>resources </vt:lpstr>
      <vt:lpstr>practice, practice, practice</vt:lpstr>
      <vt:lpstr>gratitude</vt:lpstr>
      <vt:lpstr>gratitude</vt:lpstr>
      <vt:lpstr>forgiveness</vt:lpstr>
      <vt:lpstr>forgiveness</vt:lpstr>
      <vt:lpstr>practice, practice, practice</vt:lpstr>
      <vt:lpstr>the cairn</vt:lpstr>
      <vt:lpstr>practice, practice, practice</vt:lpstr>
      <vt:lpstr>PowerPoint Presentation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Fatigue:   Realities and Resources</dc:title>
  <dc:creator>Robert Sanoshy</dc:creator>
  <cp:lastModifiedBy>W120U01</cp:lastModifiedBy>
  <cp:revision>24</cp:revision>
  <cp:lastPrinted>2016-10-06T21:41:50Z</cp:lastPrinted>
  <dcterms:created xsi:type="dcterms:W3CDTF">2016-10-06T20:44:46Z</dcterms:created>
  <dcterms:modified xsi:type="dcterms:W3CDTF">2016-10-07T20:22:02Z</dcterms:modified>
</cp:coreProperties>
</file>